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1011" r:id="rId2"/>
    <p:sldId id="1047" r:id="rId3"/>
    <p:sldId id="1048" r:id="rId4"/>
    <p:sldId id="1049" r:id="rId5"/>
    <p:sldId id="1050" r:id="rId6"/>
    <p:sldId id="1085" r:id="rId7"/>
    <p:sldId id="1053" r:id="rId8"/>
    <p:sldId id="1055" r:id="rId9"/>
    <p:sldId id="1061" r:id="rId10"/>
    <p:sldId id="1068" r:id="rId11"/>
    <p:sldId id="1054" r:id="rId12"/>
    <p:sldId id="1060" r:id="rId13"/>
    <p:sldId id="1062" r:id="rId14"/>
    <p:sldId id="1090" r:id="rId15"/>
    <p:sldId id="1091" r:id="rId16"/>
    <p:sldId id="1063" r:id="rId17"/>
    <p:sldId id="1066" r:id="rId18"/>
    <p:sldId id="1088" r:id="rId19"/>
    <p:sldId id="1092" r:id="rId20"/>
    <p:sldId id="1089" r:id="rId21"/>
    <p:sldId id="1067" r:id="rId22"/>
    <p:sldId id="1069" r:id="rId23"/>
    <p:sldId id="1083" r:id="rId24"/>
    <p:sldId id="1056" r:id="rId25"/>
    <p:sldId id="1057" r:id="rId26"/>
    <p:sldId id="1095" r:id="rId27"/>
    <p:sldId id="1084" r:id="rId28"/>
    <p:sldId id="1072" r:id="rId29"/>
    <p:sldId id="1058" r:id="rId30"/>
    <p:sldId id="1071" r:id="rId31"/>
    <p:sldId id="1096" r:id="rId32"/>
    <p:sldId id="1077" r:id="rId33"/>
    <p:sldId id="1078" r:id="rId34"/>
    <p:sldId id="1086" r:id="rId35"/>
    <p:sldId id="1079" r:id="rId36"/>
    <p:sldId id="1097" r:id="rId37"/>
    <p:sldId id="1098" r:id="rId38"/>
    <p:sldId id="1099" r:id="rId39"/>
    <p:sldId id="1100" r:id="rId40"/>
    <p:sldId id="1102" r:id="rId41"/>
    <p:sldId id="1080" r:id="rId42"/>
    <p:sldId id="1104" r:id="rId43"/>
    <p:sldId id="1043" r:id="rId44"/>
    <p:sldId id="1044" r:id="rId45"/>
    <p:sldId id="1045" r:id="rId46"/>
    <p:sldId id="1075" r:id="rId47"/>
    <p:sldId id="1082" r:id="rId48"/>
    <p:sldId id="1103" r:id="rId49"/>
    <p:sldId id="1101" r:id="rId50"/>
    <p:sldId id="107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7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70C3E2-34F6-EB4E-B052-C47F7A16442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EA4F6-667A-7442-83B3-FBD00103C28A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C8C58584-446B-2745-AFB4-672579FCB362}" type="parTrans" cxnId="{DE9AA6A8-A07B-EB4B-8611-BF548248AEB0}">
      <dgm:prSet/>
      <dgm:spPr/>
      <dgm:t>
        <a:bodyPr/>
        <a:lstStyle/>
        <a:p>
          <a:endParaRPr lang="en-US"/>
        </a:p>
      </dgm:t>
    </dgm:pt>
    <dgm:pt modelId="{B4566D8C-F25F-C546-B73B-65A8713B5BCB}" type="sibTrans" cxnId="{DE9AA6A8-A07B-EB4B-8611-BF548248AEB0}">
      <dgm:prSet/>
      <dgm:spPr/>
      <dgm:t>
        <a:bodyPr/>
        <a:lstStyle/>
        <a:p>
          <a:endParaRPr lang="en-US"/>
        </a:p>
      </dgm:t>
    </dgm:pt>
    <dgm:pt modelId="{992A5E21-1DBB-904B-AB9F-649A6BAD9BB9}">
      <dgm:prSet phldrT="[Text]"/>
      <dgm:spPr/>
      <dgm:t>
        <a:bodyPr/>
        <a:lstStyle/>
        <a:p>
          <a:r>
            <a:rPr lang="en-US" dirty="0"/>
            <a:t>Before Building Model</a:t>
          </a:r>
        </a:p>
      </dgm:t>
    </dgm:pt>
    <dgm:pt modelId="{0E43DA30-BFEE-6C44-B092-858991B396AB}" type="parTrans" cxnId="{A5CA2BAF-D8D4-6D47-8E2B-935A8A668163}">
      <dgm:prSet/>
      <dgm:spPr/>
      <dgm:t>
        <a:bodyPr/>
        <a:lstStyle/>
        <a:p>
          <a:endParaRPr lang="en-US"/>
        </a:p>
      </dgm:t>
    </dgm:pt>
    <dgm:pt modelId="{F7EB3B39-F481-694B-BAB4-9E20B58DF351}" type="sibTrans" cxnId="{A5CA2BAF-D8D4-6D47-8E2B-935A8A668163}">
      <dgm:prSet/>
      <dgm:spPr/>
      <dgm:t>
        <a:bodyPr/>
        <a:lstStyle/>
        <a:p>
          <a:endParaRPr lang="en-US"/>
        </a:p>
      </dgm:t>
    </dgm:pt>
    <dgm:pt modelId="{9572DFAA-5AC0-6D49-81D9-B1C5EAA52964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8977AB3E-C0EE-1C47-A2AC-D2EA37D76556}" type="parTrans" cxnId="{837DF22C-9C6B-8F4A-98FE-A624327E930F}">
      <dgm:prSet/>
      <dgm:spPr/>
      <dgm:t>
        <a:bodyPr/>
        <a:lstStyle/>
        <a:p>
          <a:endParaRPr lang="en-US"/>
        </a:p>
      </dgm:t>
    </dgm:pt>
    <dgm:pt modelId="{DF6CA6FD-40A2-5843-9754-EEB147A5DE02}" type="sibTrans" cxnId="{837DF22C-9C6B-8F4A-98FE-A624327E930F}">
      <dgm:prSet/>
      <dgm:spPr/>
      <dgm:t>
        <a:bodyPr/>
        <a:lstStyle/>
        <a:p>
          <a:endParaRPr lang="en-US"/>
        </a:p>
      </dgm:t>
    </dgm:pt>
    <dgm:pt modelId="{144136A6-27E8-EC4F-9A49-F4581CE951F1}">
      <dgm:prSet phldrT="[Text]"/>
      <dgm:spPr/>
      <dgm:t>
        <a:bodyPr/>
        <a:lstStyle/>
        <a:p>
          <a:r>
            <a:rPr lang="en-US" dirty="0"/>
            <a:t>During Building Model</a:t>
          </a:r>
        </a:p>
      </dgm:t>
    </dgm:pt>
    <dgm:pt modelId="{C242F0CA-02E1-B84A-92A1-DD0A266AF399}" type="parTrans" cxnId="{E8764089-75D1-CF4A-B35C-7C61008EE564}">
      <dgm:prSet/>
      <dgm:spPr/>
      <dgm:t>
        <a:bodyPr/>
        <a:lstStyle/>
        <a:p>
          <a:endParaRPr lang="en-US"/>
        </a:p>
      </dgm:t>
    </dgm:pt>
    <dgm:pt modelId="{D87657BC-5447-094C-B8C8-E11EC7BA1701}" type="sibTrans" cxnId="{E8764089-75D1-CF4A-B35C-7C61008EE564}">
      <dgm:prSet/>
      <dgm:spPr/>
      <dgm:t>
        <a:bodyPr/>
        <a:lstStyle/>
        <a:p>
          <a:endParaRPr lang="en-US"/>
        </a:p>
      </dgm:t>
    </dgm:pt>
    <dgm:pt modelId="{398C3F7E-5163-DC49-B7C4-F142859EF502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0EFB0332-FC7C-D74A-9B5A-D87F745C0BE2}" type="parTrans" cxnId="{B2287968-8898-7E47-85CA-4B8B0C58EABB}">
      <dgm:prSet/>
      <dgm:spPr/>
      <dgm:t>
        <a:bodyPr/>
        <a:lstStyle/>
        <a:p>
          <a:endParaRPr lang="en-US"/>
        </a:p>
      </dgm:t>
    </dgm:pt>
    <dgm:pt modelId="{266EE8B7-FC9C-DD4E-9BF5-4DBB4587CE04}" type="sibTrans" cxnId="{B2287968-8898-7E47-85CA-4B8B0C58EABB}">
      <dgm:prSet/>
      <dgm:spPr/>
      <dgm:t>
        <a:bodyPr/>
        <a:lstStyle/>
        <a:p>
          <a:endParaRPr lang="en-US"/>
        </a:p>
      </dgm:t>
    </dgm:pt>
    <dgm:pt modelId="{F73C269C-38B6-8144-B4CC-BCBB2BDA1D92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B6D2DA3-BD11-8D4D-9106-5B1C2240A67C}" type="parTrans" cxnId="{7D26E481-839F-2146-9712-623C7E959EF3}">
      <dgm:prSet/>
      <dgm:spPr/>
      <dgm:t>
        <a:bodyPr/>
        <a:lstStyle/>
        <a:p>
          <a:endParaRPr lang="en-US"/>
        </a:p>
      </dgm:t>
    </dgm:pt>
    <dgm:pt modelId="{A0966261-5F74-AA48-9009-7945907683FB}" type="sibTrans" cxnId="{7D26E481-839F-2146-9712-623C7E959EF3}">
      <dgm:prSet/>
      <dgm:spPr/>
      <dgm:t>
        <a:bodyPr/>
        <a:lstStyle/>
        <a:p>
          <a:endParaRPr lang="en-US"/>
        </a:p>
      </dgm:t>
    </dgm:pt>
    <dgm:pt modelId="{266C2E8B-DCCF-2745-BC35-7C21E373B756}" type="pres">
      <dgm:prSet presAssocID="{7570C3E2-34F6-EB4E-B052-C47F7A164426}" presName="linearFlow" presStyleCnt="0">
        <dgm:presLayoutVars>
          <dgm:dir/>
          <dgm:animLvl val="lvl"/>
          <dgm:resizeHandles val="exact"/>
        </dgm:presLayoutVars>
      </dgm:prSet>
      <dgm:spPr/>
    </dgm:pt>
    <dgm:pt modelId="{DCBFB6E0-CAFF-834E-9526-DECC54D5302F}" type="pres">
      <dgm:prSet presAssocID="{148EA4F6-667A-7442-83B3-FBD00103C28A}" presName="composite" presStyleCnt="0"/>
      <dgm:spPr/>
    </dgm:pt>
    <dgm:pt modelId="{6652B8FC-F8EE-294A-BD5E-BE997E10CCF2}" type="pres">
      <dgm:prSet presAssocID="{148EA4F6-667A-7442-83B3-FBD00103C28A}" presName="parentText" presStyleLbl="alignNode1" presStyleIdx="0" presStyleCnt="3" custLinFactX="245259" custLinFactNeighborX="300000">
        <dgm:presLayoutVars>
          <dgm:chMax val="1"/>
          <dgm:bulletEnabled val="1"/>
        </dgm:presLayoutVars>
      </dgm:prSet>
      <dgm:spPr/>
    </dgm:pt>
    <dgm:pt modelId="{12404E3F-98FD-B349-AF45-740730DB4216}" type="pres">
      <dgm:prSet presAssocID="{148EA4F6-667A-7442-83B3-FBD00103C28A}" presName="descendantText" presStyleLbl="alignAcc1" presStyleIdx="0" presStyleCnt="3" custLinFactNeighborX="-22011">
        <dgm:presLayoutVars>
          <dgm:bulletEnabled val="1"/>
        </dgm:presLayoutVars>
      </dgm:prSet>
      <dgm:spPr/>
    </dgm:pt>
    <dgm:pt modelId="{4D702BE7-5262-8248-BB7B-CBC4490013E0}" type="pres">
      <dgm:prSet presAssocID="{B4566D8C-F25F-C546-B73B-65A8713B5BCB}" presName="sp" presStyleCnt="0"/>
      <dgm:spPr/>
    </dgm:pt>
    <dgm:pt modelId="{D56361E7-62B3-E64F-A628-1D3CE4B624D0}" type="pres">
      <dgm:prSet presAssocID="{9572DFAA-5AC0-6D49-81D9-B1C5EAA52964}" presName="composite" presStyleCnt="0"/>
      <dgm:spPr/>
    </dgm:pt>
    <dgm:pt modelId="{39F35DEE-9BE9-6D44-A03D-AA1CBEBEDB38}" type="pres">
      <dgm:prSet presAssocID="{9572DFAA-5AC0-6D49-81D9-B1C5EAA52964}" presName="parentText" presStyleLbl="alignNode1" presStyleIdx="1" presStyleCnt="3" custLinFactX="200000" custLinFactNeighborX="254795" custLinFactNeighborY="0">
        <dgm:presLayoutVars>
          <dgm:chMax val="1"/>
          <dgm:bulletEnabled val="1"/>
        </dgm:presLayoutVars>
      </dgm:prSet>
      <dgm:spPr/>
    </dgm:pt>
    <dgm:pt modelId="{F9AE034D-1B93-434B-BC01-EC0A2B35F009}" type="pres">
      <dgm:prSet presAssocID="{9572DFAA-5AC0-6D49-81D9-B1C5EAA52964}" presName="descendantText" presStyleLbl="alignAcc1" presStyleIdx="1" presStyleCnt="3" custLinFactNeighborX="-22469" custLinFactNeighborY="-1089">
        <dgm:presLayoutVars>
          <dgm:bulletEnabled val="1"/>
        </dgm:presLayoutVars>
      </dgm:prSet>
      <dgm:spPr/>
    </dgm:pt>
    <dgm:pt modelId="{F8A1E3DB-D6DC-D244-8182-F8581C8BCB4C}" type="pres">
      <dgm:prSet presAssocID="{DF6CA6FD-40A2-5843-9754-EEB147A5DE02}" presName="sp" presStyleCnt="0"/>
      <dgm:spPr/>
    </dgm:pt>
    <dgm:pt modelId="{C2F81491-4472-094E-93F1-576446FE5E71}" type="pres">
      <dgm:prSet presAssocID="{398C3F7E-5163-DC49-B7C4-F142859EF502}" presName="composite" presStyleCnt="0"/>
      <dgm:spPr/>
    </dgm:pt>
    <dgm:pt modelId="{E52EC6F5-6889-7541-A9DE-5E1BA10C2021}" type="pres">
      <dgm:prSet presAssocID="{398C3F7E-5163-DC49-B7C4-F142859EF502}" presName="parentText" presStyleLbl="alignNode1" presStyleIdx="2" presStyleCnt="3" custLinFactX="200000" custLinFactNeighborX="240052" custLinFactNeighborY="-2832">
        <dgm:presLayoutVars>
          <dgm:chMax val="1"/>
          <dgm:bulletEnabled val="1"/>
        </dgm:presLayoutVars>
      </dgm:prSet>
      <dgm:spPr/>
    </dgm:pt>
    <dgm:pt modelId="{792E79D4-5A39-6349-8BE1-98D88E465FB0}" type="pres">
      <dgm:prSet presAssocID="{398C3F7E-5163-DC49-B7C4-F142859EF502}" presName="descendantText" presStyleLbl="alignAcc1" presStyleIdx="2" presStyleCnt="3" custLinFactNeighborX="-22241" custLinFactNeighborY="-6537">
        <dgm:presLayoutVars>
          <dgm:bulletEnabled val="1"/>
        </dgm:presLayoutVars>
      </dgm:prSet>
      <dgm:spPr/>
    </dgm:pt>
  </dgm:ptLst>
  <dgm:cxnLst>
    <dgm:cxn modelId="{837DF22C-9C6B-8F4A-98FE-A624327E930F}" srcId="{7570C3E2-34F6-EB4E-B052-C47F7A164426}" destId="{9572DFAA-5AC0-6D49-81D9-B1C5EAA52964}" srcOrd="1" destOrd="0" parTransId="{8977AB3E-C0EE-1C47-A2AC-D2EA37D76556}" sibTransId="{DF6CA6FD-40A2-5843-9754-EEB147A5DE02}"/>
    <dgm:cxn modelId="{729E3938-0EDA-8B4B-841F-0177884E8D3A}" type="presOf" srcId="{F73C269C-38B6-8144-B4CC-BCBB2BDA1D92}" destId="{792E79D4-5A39-6349-8BE1-98D88E465FB0}" srcOrd="0" destOrd="0" presId="urn:microsoft.com/office/officeart/2005/8/layout/chevron2"/>
    <dgm:cxn modelId="{45575644-9BF9-5A4A-AB50-2ACEAE209C44}" type="presOf" srcId="{148EA4F6-667A-7442-83B3-FBD00103C28A}" destId="{6652B8FC-F8EE-294A-BD5E-BE997E10CCF2}" srcOrd="0" destOrd="0" presId="urn:microsoft.com/office/officeart/2005/8/layout/chevron2"/>
    <dgm:cxn modelId="{5233DD67-9B77-6645-B210-14387DDBA4B0}" type="presOf" srcId="{144136A6-27E8-EC4F-9A49-F4581CE951F1}" destId="{F9AE034D-1B93-434B-BC01-EC0A2B35F009}" srcOrd="0" destOrd="0" presId="urn:microsoft.com/office/officeart/2005/8/layout/chevron2"/>
    <dgm:cxn modelId="{B2287968-8898-7E47-85CA-4B8B0C58EABB}" srcId="{7570C3E2-34F6-EB4E-B052-C47F7A164426}" destId="{398C3F7E-5163-DC49-B7C4-F142859EF502}" srcOrd="2" destOrd="0" parTransId="{0EFB0332-FC7C-D74A-9B5A-D87F745C0BE2}" sibTransId="{266EE8B7-FC9C-DD4E-9BF5-4DBB4587CE04}"/>
    <dgm:cxn modelId="{7D26E481-839F-2146-9712-623C7E959EF3}" srcId="{398C3F7E-5163-DC49-B7C4-F142859EF502}" destId="{F73C269C-38B6-8144-B4CC-BCBB2BDA1D92}" srcOrd="0" destOrd="0" parTransId="{1B6D2DA3-BD11-8D4D-9106-5B1C2240A67C}" sibTransId="{A0966261-5F74-AA48-9009-7945907683FB}"/>
    <dgm:cxn modelId="{E8764089-75D1-CF4A-B35C-7C61008EE564}" srcId="{9572DFAA-5AC0-6D49-81D9-B1C5EAA52964}" destId="{144136A6-27E8-EC4F-9A49-F4581CE951F1}" srcOrd="0" destOrd="0" parTransId="{C242F0CA-02E1-B84A-92A1-DD0A266AF399}" sibTransId="{D87657BC-5447-094C-B8C8-E11EC7BA1701}"/>
    <dgm:cxn modelId="{A08B799C-C08C-7A48-B6DD-C5B73CBB992A}" type="presOf" srcId="{398C3F7E-5163-DC49-B7C4-F142859EF502}" destId="{E52EC6F5-6889-7541-A9DE-5E1BA10C2021}" srcOrd="0" destOrd="0" presId="urn:microsoft.com/office/officeart/2005/8/layout/chevron2"/>
    <dgm:cxn modelId="{D6122EA4-C7C6-9C40-B80F-11E249503B44}" type="presOf" srcId="{992A5E21-1DBB-904B-AB9F-649A6BAD9BB9}" destId="{12404E3F-98FD-B349-AF45-740730DB4216}" srcOrd="0" destOrd="0" presId="urn:microsoft.com/office/officeart/2005/8/layout/chevron2"/>
    <dgm:cxn modelId="{6A4667A4-C28B-0E45-823C-9230D34AC569}" type="presOf" srcId="{7570C3E2-34F6-EB4E-B052-C47F7A164426}" destId="{266C2E8B-DCCF-2745-BC35-7C21E373B756}" srcOrd="0" destOrd="0" presId="urn:microsoft.com/office/officeart/2005/8/layout/chevron2"/>
    <dgm:cxn modelId="{DE9AA6A8-A07B-EB4B-8611-BF548248AEB0}" srcId="{7570C3E2-34F6-EB4E-B052-C47F7A164426}" destId="{148EA4F6-667A-7442-83B3-FBD00103C28A}" srcOrd="0" destOrd="0" parTransId="{C8C58584-446B-2745-AFB4-672579FCB362}" sibTransId="{B4566D8C-F25F-C546-B73B-65A8713B5BCB}"/>
    <dgm:cxn modelId="{A5CA2BAF-D8D4-6D47-8E2B-935A8A668163}" srcId="{148EA4F6-667A-7442-83B3-FBD00103C28A}" destId="{992A5E21-1DBB-904B-AB9F-649A6BAD9BB9}" srcOrd="0" destOrd="0" parTransId="{0E43DA30-BFEE-6C44-B092-858991B396AB}" sibTransId="{F7EB3B39-F481-694B-BAB4-9E20B58DF351}"/>
    <dgm:cxn modelId="{E4A0B7F2-6031-7D43-B3B6-C15C58A35EFD}" type="presOf" srcId="{9572DFAA-5AC0-6D49-81D9-B1C5EAA52964}" destId="{39F35DEE-9BE9-6D44-A03D-AA1CBEBEDB38}" srcOrd="0" destOrd="0" presId="urn:microsoft.com/office/officeart/2005/8/layout/chevron2"/>
    <dgm:cxn modelId="{570C4A2B-E9C5-CF40-88F9-F14680AA8EFC}" type="presParOf" srcId="{266C2E8B-DCCF-2745-BC35-7C21E373B756}" destId="{DCBFB6E0-CAFF-834E-9526-DECC54D5302F}" srcOrd="0" destOrd="0" presId="urn:microsoft.com/office/officeart/2005/8/layout/chevron2"/>
    <dgm:cxn modelId="{F58C3854-AE3F-9D49-89B0-DA8D6C60B10A}" type="presParOf" srcId="{DCBFB6E0-CAFF-834E-9526-DECC54D5302F}" destId="{6652B8FC-F8EE-294A-BD5E-BE997E10CCF2}" srcOrd="0" destOrd="0" presId="urn:microsoft.com/office/officeart/2005/8/layout/chevron2"/>
    <dgm:cxn modelId="{E3C96A90-D401-9447-89D8-28A399D32203}" type="presParOf" srcId="{DCBFB6E0-CAFF-834E-9526-DECC54D5302F}" destId="{12404E3F-98FD-B349-AF45-740730DB4216}" srcOrd="1" destOrd="0" presId="urn:microsoft.com/office/officeart/2005/8/layout/chevron2"/>
    <dgm:cxn modelId="{09B30575-B0D4-A94D-ADBE-7C3F96735FB9}" type="presParOf" srcId="{266C2E8B-DCCF-2745-BC35-7C21E373B756}" destId="{4D702BE7-5262-8248-BB7B-CBC4490013E0}" srcOrd="1" destOrd="0" presId="urn:microsoft.com/office/officeart/2005/8/layout/chevron2"/>
    <dgm:cxn modelId="{29B24D6F-3A23-6248-8CDA-06B993884237}" type="presParOf" srcId="{266C2E8B-DCCF-2745-BC35-7C21E373B756}" destId="{D56361E7-62B3-E64F-A628-1D3CE4B624D0}" srcOrd="2" destOrd="0" presId="urn:microsoft.com/office/officeart/2005/8/layout/chevron2"/>
    <dgm:cxn modelId="{942AF05D-8FD9-714A-B6CB-8F5135B4BF59}" type="presParOf" srcId="{D56361E7-62B3-E64F-A628-1D3CE4B624D0}" destId="{39F35DEE-9BE9-6D44-A03D-AA1CBEBEDB38}" srcOrd="0" destOrd="0" presId="urn:microsoft.com/office/officeart/2005/8/layout/chevron2"/>
    <dgm:cxn modelId="{936151E1-7FA0-3740-A944-18919229A82A}" type="presParOf" srcId="{D56361E7-62B3-E64F-A628-1D3CE4B624D0}" destId="{F9AE034D-1B93-434B-BC01-EC0A2B35F009}" srcOrd="1" destOrd="0" presId="urn:microsoft.com/office/officeart/2005/8/layout/chevron2"/>
    <dgm:cxn modelId="{B8F979A8-5DF8-1F4D-8F11-81D8B327BCA8}" type="presParOf" srcId="{266C2E8B-DCCF-2745-BC35-7C21E373B756}" destId="{F8A1E3DB-D6DC-D244-8182-F8581C8BCB4C}" srcOrd="3" destOrd="0" presId="urn:microsoft.com/office/officeart/2005/8/layout/chevron2"/>
    <dgm:cxn modelId="{569789DA-2600-8246-968A-31EBE31FF691}" type="presParOf" srcId="{266C2E8B-DCCF-2745-BC35-7C21E373B756}" destId="{C2F81491-4472-094E-93F1-576446FE5E71}" srcOrd="4" destOrd="0" presId="urn:microsoft.com/office/officeart/2005/8/layout/chevron2"/>
    <dgm:cxn modelId="{0596E408-51B3-1446-95F8-12DE7103119E}" type="presParOf" srcId="{C2F81491-4472-094E-93F1-576446FE5E71}" destId="{E52EC6F5-6889-7541-A9DE-5E1BA10C2021}" srcOrd="0" destOrd="0" presId="urn:microsoft.com/office/officeart/2005/8/layout/chevron2"/>
    <dgm:cxn modelId="{D8B37D73-D7D4-2F49-93D8-6F79DDC58998}" type="presParOf" srcId="{C2F81491-4472-094E-93F1-576446FE5E71}" destId="{792E79D4-5A39-6349-8BE1-98D88E465F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70C3E2-34F6-EB4E-B052-C47F7A16442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EA4F6-667A-7442-83B3-FBD00103C28A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C8C58584-446B-2745-AFB4-672579FCB362}" type="parTrans" cxnId="{DE9AA6A8-A07B-EB4B-8611-BF548248AEB0}">
      <dgm:prSet/>
      <dgm:spPr/>
      <dgm:t>
        <a:bodyPr/>
        <a:lstStyle/>
        <a:p>
          <a:endParaRPr lang="en-US"/>
        </a:p>
      </dgm:t>
    </dgm:pt>
    <dgm:pt modelId="{B4566D8C-F25F-C546-B73B-65A8713B5BCB}" type="sibTrans" cxnId="{DE9AA6A8-A07B-EB4B-8611-BF548248AEB0}">
      <dgm:prSet/>
      <dgm:spPr/>
      <dgm:t>
        <a:bodyPr/>
        <a:lstStyle/>
        <a:p>
          <a:endParaRPr lang="en-US"/>
        </a:p>
      </dgm:t>
    </dgm:pt>
    <dgm:pt modelId="{992A5E21-1DBB-904B-AB9F-649A6BAD9BB9}">
      <dgm:prSet phldrT="[Text]"/>
      <dgm:spPr/>
      <dgm:t>
        <a:bodyPr/>
        <a:lstStyle/>
        <a:p>
          <a:r>
            <a:rPr lang="en-US" dirty="0"/>
            <a:t>Before Building Model</a:t>
          </a:r>
        </a:p>
      </dgm:t>
    </dgm:pt>
    <dgm:pt modelId="{0E43DA30-BFEE-6C44-B092-858991B396AB}" type="parTrans" cxnId="{A5CA2BAF-D8D4-6D47-8E2B-935A8A668163}">
      <dgm:prSet/>
      <dgm:spPr/>
      <dgm:t>
        <a:bodyPr/>
        <a:lstStyle/>
        <a:p>
          <a:endParaRPr lang="en-US"/>
        </a:p>
      </dgm:t>
    </dgm:pt>
    <dgm:pt modelId="{F7EB3B39-F481-694B-BAB4-9E20B58DF351}" type="sibTrans" cxnId="{A5CA2BAF-D8D4-6D47-8E2B-935A8A668163}">
      <dgm:prSet/>
      <dgm:spPr/>
      <dgm:t>
        <a:bodyPr/>
        <a:lstStyle/>
        <a:p>
          <a:endParaRPr lang="en-US"/>
        </a:p>
      </dgm:t>
    </dgm:pt>
    <dgm:pt modelId="{9572DFAA-5AC0-6D49-81D9-B1C5EAA52964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8977AB3E-C0EE-1C47-A2AC-D2EA37D76556}" type="parTrans" cxnId="{837DF22C-9C6B-8F4A-98FE-A624327E930F}">
      <dgm:prSet/>
      <dgm:spPr/>
      <dgm:t>
        <a:bodyPr/>
        <a:lstStyle/>
        <a:p>
          <a:endParaRPr lang="en-US"/>
        </a:p>
      </dgm:t>
    </dgm:pt>
    <dgm:pt modelId="{DF6CA6FD-40A2-5843-9754-EEB147A5DE02}" type="sibTrans" cxnId="{837DF22C-9C6B-8F4A-98FE-A624327E930F}">
      <dgm:prSet/>
      <dgm:spPr/>
      <dgm:t>
        <a:bodyPr/>
        <a:lstStyle/>
        <a:p>
          <a:endParaRPr lang="en-US"/>
        </a:p>
      </dgm:t>
    </dgm:pt>
    <dgm:pt modelId="{144136A6-27E8-EC4F-9A49-F4581CE951F1}">
      <dgm:prSet phldrT="[Text]"/>
      <dgm:spPr/>
      <dgm:t>
        <a:bodyPr/>
        <a:lstStyle/>
        <a:p>
          <a:r>
            <a:rPr lang="en-US" dirty="0"/>
            <a:t>During Building Model</a:t>
          </a:r>
        </a:p>
      </dgm:t>
    </dgm:pt>
    <dgm:pt modelId="{C242F0CA-02E1-B84A-92A1-DD0A266AF399}" type="parTrans" cxnId="{E8764089-75D1-CF4A-B35C-7C61008EE564}">
      <dgm:prSet/>
      <dgm:spPr/>
      <dgm:t>
        <a:bodyPr/>
        <a:lstStyle/>
        <a:p>
          <a:endParaRPr lang="en-US"/>
        </a:p>
      </dgm:t>
    </dgm:pt>
    <dgm:pt modelId="{D87657BC-5447-094C-B8C8-E11EC7BA1701}" type="sibTrans" cxnId="{E8764089-75D1-CF4A-B35C-7C61008EE564}">
      <dgm:prSet/>
      <dgm:spPr/>
      <dgm:t>
        <a:bodyPr/>
        <a:lstStyle/>
        <a:p>
          <a:endParaRPr lang="en-US"/>
        </a:p>
      </dgm:t>
    </dgm:pt>
    <dgm:pt modelId="{398C3F7E-5163-DC49-B7C4-F142859EF502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0EFB0332-FC7C-D74A-9B5A-D87F745C0BE2}" type="parTrans" cxnId="{B2287968-8898-7E47-85CA-4B8B0C58EABB}">
      <dgm:prSet/>
      <dgm:spPr/>
      <dgm:t>
        <a:bodyPr/>
        <a:lstStyle/>
        <a:p>
          <a:endParaRPr lang="en-US"/>
        </a:p>
      </dgm:t>
    </dgm:pt>
    <dgm:pt modelId="{266EE8B7-FC9C-DD4E-9BF5-4DBB4587CE04}" type="sibTrans" cxnId="{B2287968-8898-7E47-85CA-4B8B0C58EABB}">
      <dgm:prSet/>
      <dgm:spPr/>
      <dgm:t>
        <a:bodyPr/>
        <a:lstStyle/>
        <a:p>
          <a:endParaRPr lang="en-US"/>
        </a:p>
      </dgm:t>
    </dgm:pt>
    <dgm:pt modelId="{F73C269C-38B6-8144-B4CC-BCBB2BDA1D92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B6D2DA3-BD11-8D4D-9106-5B1C2240A67C}" type="parTrans" cxnId="{7D26E481-839F-2146-9712-623C7E959EF3}">
      <dgm:prSet/>
      <dgm:spPr/>
      <dgm:t>
        <a:bodyPr/>
        <a:lstStyle/>
        <a:p>
          <a:endParaRPr lang="en-US"/>
        </a:p>
      </dgm:t>
    </dgm:pt>
    <dgm:pt modelId="{A0966261-5F74-AA48-9009-7945907683FB}" type="sibTrans" cxnId="{7D26E481-839F-2146-9712-623C7E959EF3}">
      <dgm:prSet/>
      <dgm:spPr/>
      <dgm:t>
        <a:bodyPr/>
        <a:lstStyle/>
        <a:p>
          <a:endParaRPr lang="en-US"/>
        </a:p>
      </dgm:t>
    </dgm:pt>
    <dgm:pt modelId="{266C2E8B-DCCF-2745-BC35-7C21E373B756}" type="pres">
      <dgm:prSet presAssocID="{7570C3E2-34F6-EB4E-B052-C47F7A164426}" presName="linearFlow" presStyleCnt="0">
        <dgm:presLayoutVars>
          <dgm:dir/>
          <dgm:animLvl val="lvl"/>
          <dgm:resizeHandles val="exact"/>
        </dgm:presLayoutVars>
      </dgm:prSet>
      <dgm:spPr/>
    </dgm:pt>
    <dgm:pt modelId="{DCBFB6E0-CAFF-834E-9526-DECC54D5302F}" type="pres">
      <dgm:prSet presAssocID="{148EA4F6-667A-7442-83B3-FBD00103C28A}" presName="composite" presStyleCnt="0"/>
      <dgm:spPr/>
    </dgm:pt>
    <dgm:pt modelId="{6652B8FC-F8EE-294A-BD5E-BE997E10CCF2}" type="pres">
      <dgm:prSet presAssocID="{148EA4F6-667A-7442-83B3-FBD00103C28A}" presName="parentText" presStyleLbl="alignNode1" presStyleIdx="0" presStyleCnt="3" custLinFactX="245259" custLinFactNeighborX="300000">
        <dgm:presLayoutVars>
          <dgm:chMax val="1"/>
          <dgm:bulletEnabled val="1"/>
        </dgm:presLayoutVars>
      </dgm:prSet>
      <dgm:spPr/>
    </dgm:pt>
    <dgm:pt modelId="{12404E3F-98FD-B349-AF45-740730DB4216}" type="pres">
      <dgm:prSet presAssocID="{148EA4F6-667A-7442-83B3-FBD00103C28A}" presName="descendantText" presStyleLbl="alignAcc1" presStyleIdx="0" presStyleCnt="3" custLinFactNeighborX="-22011">
        <dgm:presLayoutVars>
          <dgm:bulletEnabled val="1"/>
        </dgm:presLayoutVars>
      </dgm:prSet>
      <dgm:spPr/>
    </dgm:pt>
    <dgm:pt modelId="{4D702BE7-5262-8248-BB7B-CBC4490013E0}" type="pres">
      <dgm:prSet presAssocID="{B4566D8C-F25F-C546-B73B-65A8713B5BCB}" presName="sp" presStyleCnt="0"/>
      <dgm:spPr/>
    </dgm:pt>
    <dgm:pt modelId="{D56361E7-62B3-E64F-A628-1D3CE4B624D0}" type="pres">
      <dgm:prSet presAssocID="{9572DFAA-5AC0-6D49-81D9-B1C5EAA52964}" presName="composite" presStyleCnt="0"/>
      <dgm:spPr/>
    </dgm:pt>
    <dgm:pt modelId="{39F35DEE-9BE9-6D44-A03D-AA1CBEBEDB38}" type="pres">
      <dgm:prSet presAssocID="{9572DFAA-5AC0-6D49-81D9-B1C5EAA52964}" presName="parentText" presStyleLbl="alignNode1" presStyleIdx="1" presStyleCnt="3" custLinFactX="200000" custLinFactNeighborX="254795" custLinFactNeighborY="0">
        <dgm:presLayoutVars>
          <dgm:chMax val="1"/>
          <dgm:bulletEnabled val="1"/>
        </dgm:presLayoutVars>
      </dgm:prSet>
      <dgm:spPr/>
    </dgm:pt>
    <dgm:pt modelId="{F9AE034D-1B93-434B-BC01-EC0A2B35F009}" type="pres">
      <dgm:prSet presAssocID="{9572DFAA-5AC0-6D49-81D9-B1C5EAA52964}" presName="descendantText" presStyleLbl="alignAcc1" presStyleIdx="1" presStyleCnt="3" custLinFactNeighborX="-22469" custLinFactNeighborY="-1089">
        <dgm:presLayoutVars>
          <dgm:bulletEnabled val="1"/>
        </dgm:presLayoutVars>
      </dgm:prSet>
      <dgm:spPr/>
    </dgm:pt>
    <dgm:pt modelId="{F8A1E3DB-D6DC-D244-8182-F8581C8BCB4C}" type="pres">
      <dgm:prSet presAssocID="{DF6CA6FD-40A2-5843-9754-EEB147A5DE02}" presName="sp" presStyleCnt="0"/>
      <dgm:spPr/>
    </dgm:pt>
    <dgm:pt modelId="{C2F81491-4472-094E-93F1-576446FE5E71}" type="pres">
      <dgm:prSet presAssocID="{398C3F7E-5163-DC49-B7C4-F142859EF502}" presName="composite" presStyleCnt="0"/>
      <dgm:spPr/>
    </dgm:pt>
    <dgm:pt modelId="{E52EC6F5-6889-7541-A9DE-5E1BA10C2021}" type="pres">
      <dgm:prSet presAssocID="{398C3F7E-5163-DC49-B7C4-F142859EF502}" presName="parentText" presStyleLbl="alignNode1" presStyleIdx="2" presStyleCnt="3" custLinFactX="200000" custLinFactNeighborX="240052" custLinFactNeighborY="-2832">
        <dgm:presLayoutVars>
          <dgm:chMax val="1"/>
          <dgm:bulletEnabled val="1"/>
        </dgm:presLayoutVars>
      </dgm:prSet>
      <dgm:spPr/>
    </dgm:pt>
    <dgm:pt modelId="{792E79D4-5A39-6349-8BE1-98D88E465FB0}" type="pres">
      <dgm:prSet presAssocID="{398C3F7E-5163-DC49-B7C4-F142859EF502}" presName="descendantText" presStyleLbl="alignAcc1" presStyleIdx="2" presStyleCnt="3" custLinFactNeighborX="-22241" custLinFactNeighborY="-6537">
        <dgm:presLayoutVars>
          <dgm:bulletEnabled val="1"/>
        </dgm:presLayoutVars>
      </dgm:prSet>
      <dgm:spPr/>
    </dgm:pt>
  </dgm:ptLst>
  <dgm:cxnLst>
    <dgm:cxn modelId="{837DF22C-9C6B-8F4A-98FE-A624327E930F}" srcId="{7570C3E2-34F6-EB4E-B052-C47F7A164426}" destId="{9572DFAA-5AC0-6D49-81D9-B1C5EAA52964}" srcOrd="1" destOrd="0" parTransId="{8977AB3E-C0EE-1C47-A2AC-D2EA37D76556}" sibTransId="{DF6CA6FD-40A2-5843-9754-EEB147A5DE02}"/>
    <dgm:cxn modelId="{729E3938-0EDA-8B4B-841F-0177884E8D3A}" type="presOf" srcId="{F73C269C-38B6-8144-B4CC-BCBB2BDA1D92}" destId="{792E79D4-5A39-6349-8BE1-98D88E465FB0}" srcOrd="0" destOrd="0" presId="urn:microsoft.com/office/officeart/2005/8/layout/chevron2"/>
    <dgm:cxn modelId="{45575644-9BF9-5A4A-AB50-2ACEAE209C44}" type="presOf" srcId="{148EA4F6-667A-7442-83B3-FBD00103C28A}" destId="{6652B8FC-F8EE-294A-BD5E-BE997E10CCF2}" srcOrd="0" destOrd="0" presId="urn:microsoft.com/office/officeart/2005/8/layout/chevron2"/>
    <dgm:cxn modelId="{5233DD67-9B77-6645-B210-14387DDBA4B0}" type="presOf" srcId="{144136A6-27E8-EC4F-9A49-F4581CE951F1}" destId="{F9AE034D-1B93-434B-BC01-EC0A2B35F009}" srcOrd="0" destOrd="0" presId="urn:microsoft.com/office/officeart/2005/8/layout/chevron2"/>
    <dgm:cxn modelId="{B2287968-8898-7E47-85CA-4B8B0C58EABB}" srcId="{7570C3E2-34F6-EB4E-B052-C47F7A164426}" destId="{398C3F7E-5163-DC49-B7C4-F142859EF502}" srcOrd="2" destOrd="0" parTransId="{0EFB0332-FC7C-D74A-9B5A-D87F745C0BE2}" sibTransId="{266EE8B7-FC9C-DD4E-9BF5-4DBB4587CE04}"/>
    <dgm:cxn modelId="{7D26E481-839F-2146-9712-623C7E959EF3}" srcId="{398C3F7E-5163-DC49-B7C4-F142859EF502}" destId="{F73C269C-38B6-8144-B4CC-BCBB2BDA1D92}" srcOrd="0" destOrd="0" parTransId="{1B6D2DA3-BD11-8D4D-9106-5B1C2240A67C}" sibTransId="{A0966261-5F74-AA48-9009-7945907683FB}"/>
    <dgm:cxn modelId="{E8764089-75D1-CF4A-B35C-7C61008EE564}" srcId="{9572DFAA-5AC0-6D49-81D9-B1C5EAA52964}" destId="{144136A6-27E8-EC4F-9A49-F4581CE951F1}" srcOrd="0" destOrd="0" parTransId="{C242F0CA-02E1-B84A-92A1-DD0A266AF399}" sibTransId="{D87657BC-5447-094C-B8C8-E11EC7BA1701}"/>
    <dgm:cxn modelId="{A08B799C-C08C-7A48-B6DD-C5B73CBB992A}" type="presOf" srcId="{398C3F7E-5163-DC49-B7C4-F142859EF502}" destId="{E52EC6F5-6889-7541-A9DE-5E1BA10C2021}" srcOrd="0" destOrd="0" presId="urn:microsoft.com/office/officeart/2005/8/layout/chevron2"/>
    <dgm:cxn modelId="{D6122EA4-C7C6-9C40-B80F-11E249503B44}" type="presOf" srcId="{992A5E21-1DBB-904B-AB9F-649A6BAD9BB9}" destId="{12404E3F-98FD-B349-AF45-740730DB4216}" srcOrd="0" destOrd="0" presId="urn:microsoft.com/office/officeart/2005/8/layout/chevron2"/>
    <dgm:cxn modelId="{6A4667A4-C28B-0E45-823C-9230D34AC569}" type="presOf" srcId="{7570C3E2-34F6-EB4E-B052-C47F7A164426}" destId="{266C2E8B-DCCF-2745-BC35-7C21E373B756}" srcOrd="0" destOrd="0" presId="urn:microsoft.com/office/officeart/2005/8/layout/chevron2"/>
    <dgm:cxn modelId="{DE9AA6A8-A07B-EB4B-8611-BF548248AEB0}" srcId="{7570C3E2-34F6-EB4E-B052-C47F7A164426}" destId="{148EA4F6-667A-7442-83B3-FBD00103C28A}" srcOrd="0" destOrd="0" parTransId="{C8C58584-446B-2745-AFB4-672579FCB362}" sibTransId="{B4566D8C-F25F-C546-B73B-65A8713B5BCB}"/>
    <dgm:cxn modelId="{A5CA2BAF-D8D4-6D47-8E2B-935A8A668163}" srcId="{148EA4F6-667A-7442-83B3-FBD00103C28A}" destId="{992A5E21-1DBB-904B-AB9F-649A6BAD9BB9}" srcOrd="0" destOrd="0" parTransId="{0E43DA30-BFEE-6C44-B092-858991B396AB}" sibTransId="{F7EB3B39-F481-694B-BAB4-9E20B58DF351}"/>
    <dgm:cxn modelId="{E4A0B7F2-6031-7D43-B3B6-C15C58A35EFD}" type="presOf" srcId="{9572DFAA-5AC0-6D49-81D9-B1C5EAA52964}" destId="{39F35DEE-9BE9-6D44-A03D-AA1CBEBEDB38}" srcOrd="0" destOrd="0" presId="urn:microsoft.com/office/officeart/2005/8/layout/chevron2"/>
    <dgm:cxn modelId="{570C4A2B-E9C5-CF40-88F9-F14680AA8EFC}" type="presParOf" srcId="{266C2E8B-DCCF-2745-BC35-7C21E373B756}" destId="{DCBFB6E0-CAFF-834E-9526-DECC54D5302F}" srcOrd="0" destOrd="0" presId="urn:microsoft.com/office/officeart/2005/8/layout/chevron2"/>
    <dgm:cxn modelId="{F58C3854-AE3F-9D49-89B0-DA8D6C60B10A}" type="presParOf" srcId="{DCBFB6E0-CAFF-834E-9526-DECC54D5302F}" destId="{6652B8FC-F8EE-294A-BD5E-BE997E10CCF2}" srcOrd="0" destOrd="0" presId="urn:microsoft.com/office/officeart/2005/8/layout/chevron2"/>
    <dgm:cxn modelId="{E3C96A90-D401-9447-89D8-28A399D32203}" type="presParOf" srcId="{DCBFB6E0-CAFF-834E-9526-DECC54D5302F}" destId="{12404E3F-98FD-B349-AF45-740730DB4216}" srcOrd="1" destOrd="0" presId="urn:microsoft.com/office/officeart/2005/8/layout/chevron2"/>
    <dgm:cxn modelId="{09B30575-B0D4-A94D-ADBE-7C3F96735FB9}" type="presParOf" srcId="{266C2E8B-DCCF-2745-BC35-7C21E373B756}" destId="{4D702BE7-5262-8248-BB7B-CBC4490013E0}" srcOrd="1" destOrd="0" presId="urn:microsoft.com/office/officeart/2005/8/layout/chevron2"/>
    <dgm:cxn modelId="{29B24D6F-3A23-6248-8CDA-06B993884237}" type="presParOf" srcId="{266C2E8B-DCCF-2745-BC35-7C21E373B756}" destId="{D56361E7-62B3-E64F-A628-1D3CE4B624D0}" srcOrd="2" destOrd="0" presId="urn:microsoft.com/office/officeart/2005/8/layout/chevron2"/>
    <dgm:cxn modelId="{942AF05D-8FD9-714A-B6CB-8F5135B4BF59}" type="presParOf" srcId="{D56361E7-62B3-E64F-A628-1D3CE4B624D0}" destId="{39F35DEE-9BE9-6D44-A03D-AA1CBEBEDB38}" srcOrd="0" destOrd="0" presId="urn:microsoft.com/office/officeart/2005/8/layout/chevron2"/>
    <dgm:cxn modelId="{936151E1-7FA0-3740-A944-18919229A82A}" type="presParOf" srcId="{D56361E7-62B3-E64F-A628-1D3CE4B624D0}" destId="{F9AE034D-1B93-434B-BC01-EC0A2B35F009}" srcOrd="1" destOrd="0" presId="urn:microsoft.com/office/officeart/2005/8/layout/chevron2"/>
    <dgm:cxn modelId="{B8F979A8-5DF8-1F4D-8F11-81D8B327BCA8}" type="presParOf" srcId="{266C2E8B-DCCF-2745-BC35-7C21E373B756}" destId="{F8A1E3DB-D6DC-D244-8182-F8581C8BCB4C}" srcOrd="3" destOrd="0" presId="urn:microsoft.com/office/officeart/2005/8/layout/chevron2"/>
    <dgm:cxn modelId="{569789DA-2600-8246-968A-31EBE31FF691}" type="presParOf" srcId="{266C2E8B-DCCF-2745-BC35-7C21E373B756}" destId="{C2F81491-4472-094E-93F1-576446FE5E71}" srcOrd="4" destOrd="0" presId="urn:microsoft.com/office/officeart/2005/8/layout/chevron2"/>
    <dgm:cxn modelId="{0596E408-51B3-1446-95F8-12DE7103119E}" type="presParOf" srcId="{C2F81491-4472-094E-93F1-576446FE5E71}" destId="{E52EC6F5-6889-7541-A9DE-5E1BA10C2021}" srcOrd="0" destOrd="0" presId="urn:microsoft.com/office/officeart/2005/8/layout/chevron2"/>
    <dgm:cxn modelId="{D8B37D73-D7D4-2F49-93D8-6F79DDC58998}" type="presParOf" srcId="{C2F81491-4472-094E-93F1-576446FE5E71}" destId="{792E79D4-5A39-6349-8BE1-98D88E465F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70C3E2-34F6-EB4E-B052-C47F7A16442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EA4F6-667A-7442-83B3-FBD00103C28A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C8C58584-446B-2745-AFB4-672579FCB362}" type="parTrans" cxnId="{DE9AA6A8-A07B-EB4B-8611-BF548248AEB0}">
      <dgm:prSet/>
      <dgm:spPr/>
      <dgm:t>
        <a:bodyPr/>
        <a:lstStyle/>
        <a:p>
          <a:endParaRPr lang="en-US"/>
        </a:p>
      </dgm:t>
    </dgm:pt>
    <dgm:pt modelId="{B4566D8C-F25F-C546-B73B-65A8713B5BCB}" type="sibTrans" cxnId="{DE9AA6A8-A07B-EB4B-8611-BF548248AEB0}">
      <dgm:prSet/>
      <dgm:spPr/>
      <dgm:t>
        <a:bodyPr/>
        <a:lstStyle/>
        <a:p>
          <a:endParaRPr lang="en-US"/>
        </a:p>
      </dgm:t>
    </dgm:pt>
    <dgm:pt modelId="{992A5E21-1DBB-904B-AB9F-649A6BAD9BB9}">
      <dgm:prSet phldrT="[Text]"/>
      <dgm:spPr/>
      <dgm:t>
        <a:bodyPr/>
        <a:lstStyle/>
        <a:p>
          <a:r>
            <a:rPr lang="en-US" dirty="0"/>
            <a:t>Before Building Model</a:t>
          </a:r>
        </a:p>
      </dgm:t>
    </dgm:pt>
    <dgm:pt modelId="{0E43DA30-BFEE-6C44-B092-858991B396AB}" type="parTrans" cxnId="{A5CA2BAF-D8D4-6D47-8E2B-935A8A668163}">
      <dgm:prSet/>
      <dgm:spPr/>
      <dgm:t>
        <a:bodyPr/>
        <a:lstStyle/>
        <a:p>
          <a:endParaRPr lang="en-US"/>
        </a:p>
      </dgm:t>
    </dgm:pt>
    <dgm:pt modelId="{F7EB3B39-F481-694B-BAB4-9E20B58DF351}" type="sibTrans" cxnId="{A5CA2BAF-D8D4-6D47-8E2B-935A8A668163}">
      <dgm:prSet/>
      <dgm:spPr/>
      <dgm:t>
        <a:bodyPr/>
        <a:lstStyle/>
        <a:p>
          <a:endParaRPr lang="en-US"/>
        </a:p>
      </dgm:t>
    </dgm:pt>
    <dgm:pt modelId="{9572DFAA-5AC0-6D49-81D9-B1C5EAA52964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8977AB3E-C0EE-1C47-A2AC-D2EA37D76556}" type="parTrans" cxnId="{837DF22C-9C6B-8F4A-98FE-A624327E930F}">
      <dgm:prSet/>
      <dgm:spPr/>
      <dgm:t>
        <a:bodyPr/>
        <a:lstStyle/>
        <a:p>
          <a:endParaRPr lang="en-US"/>
        </a:p>
      </dgm:t>
    </dgm:pt>
    <dgm:pt modelId="{DF6CA6FD-40A2-5843-9754-EEB147A5DE02}" type="sibTrans" cxnId="{837DF22C-9C6B-8F4A-98FE-A624327E930F}">
      <dgm:prSet/>
      <dgm:spPr/>
      <dgm:t>
        <a:bodyPr/>
        <a:lstStyle/>
        <a:p>
          <a:endParaRPr lang="en-US"/>
        </a:p>
      </dgm:t>
    </dgm:pt>
    <dgm:pt modelId="{144136A6-27E8-EC4F-9A49-F4581CE951F1}">
      <dgm:prSet phldrT="[Text]"/>
      <dgm:spPr/>
      <dgm:t>
        <a:bodyPr/>
        <a:lstStyle/>
        <a:p>
          <a:r>
            <a:rPr lang="en-US" dirty="0"/>
            <a:t>During Building Model</a:t>
          </a:r>
        </a:p>
      </dgm:t>
    </dgm:pt>
    <dgm:pt modelId="{C242F0CA-02E1-B84A-92A1-DD0A266AF399}" type="parTrans" cxnId="{E8764089-75D1-CF4A-B35C-7C61008EE564}">
      <dgm:prSet/>
      <dgm:spPr/>
      <dgm:t>
        <a:bodyPr/>
        <a:lstStyle/>
        <a:p>
          <a:endParaRPr lang="en-US"/>
        </a:p>
      </dgm:t>
    </dgm:pt>
    <dgm:pt modelId="{D87657BC-5447-094C-B8C8-E11EC7BA1701}" type="sibTrans" cxnId="{E8764089-75D1-CF4A-B35C-7C61008EE564}">
      <dgm:prSet/>
      <dgm:spPr/>
      <dgm:t>
        <a:bodyPr/>
        <a:lstStyle/>
        <a:p>
          <a:endParaRPr lang="en-US"/>
        </a:p>
      </dgm:t>
    </dgm:pt>
    <dgm:pt modelId="{398C3F7E-5163-DC49-B7C4-F142859EF502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0EFB0332-FC7C-D74A-9B5A-D87F745C0BE2}" type="parTrans" cxnId="{B2287968-8898-7E47-85CA-4B8B0C58EABB}">
      <dgm:prSet/>
      <dgm:spPr/>
      <dgm:t>
        <a:bodyPr/>
        <a:lstStyle/>
        <a:p>
          <a:endParaRPr lang="en-US"/>
        </a:p>
      </dgm:t>
    </dgm:pt>
    <dgm:pt modelId="{266EE8B7-FC9C-DD4E-9BF5-4DBB4587CE04}" type="sibTrans" cxnId="{B2287968-8898-7E47-85CA-4B8B0C58EABB}">
      <dgm:prSet/>
      <dgm:spPr/>
      <dgm:t>
        <a:bodyPr/>
        <a:lstStyle/>
        <a:p>
          <a:endParaRPr lang="en-US"/>
        </a:p>
      </dgm:t>
    </dgm:pt>
    <dgm:pt modelId="{F73C269C-38B6-8144-B4CC-BCBB2BDA1D92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B6D2DA3-BD11-8D4D-9106-5B1C2240A67C}" type="parTrans" cxnId="{7D26E481-839F-2146-9712-623C7E959EF3}">
      <dgm:prSet/>
      <dgm:spPr/>
      <dgm:t>
        <a:bodyPr/>
        <a:lstStyle/>
        <a:p>
          <a:endParaRPr lang="en-US"/>
        </a:p>
      </dgm:t>
    </dgm:pt>
    <dgm:pt modelId="{A0966261-5F74-AA48-9009-7945907683FB}" type="sibTrans" cxnId="{7D26E481-839F-2146-9712-623C7E959EF3}">
      <dgm:prSet/>
      <dgm:spPr/>
      <dgm:t>
        <a:bodyPr/>
        <a:lstStyle/>
        <a:p>
          <a:endParaRPr lang="en-US"/>
        </a:p>
      </dgm:t>
    </dgm:pt>
    <dgm:pt modelId="{266C2E8B-DCCF-2745-BC35-7C21E373B756}" type="pres">
      <dgm:prSet presAssocID="{7570C3E2-34F6-EB4E-B052-C47F7A164426}" presName="linearFlow" presStyleCnt="0">
        <dgm:presLayoutVars>
          <dgm:dir/>
          <dgm:animLvl val="lvl"/>
          <dgm:resizeHandles val="exact"/>
        </dgm:presLayoutVars>
      </dgm:prSet>
      <dgm:spPr/>
    </dgm:pt>
    <dgm:pt modelId="{DCBFB6E0-CAFF-834E-9526-DECC54D5302F}" type="pres">
      <dgm:prSet presAssocID="{148EA4F6-667A-7442-83B3-FBD00103C28A}" presName="composite" presStyleCnt="0"/>
      <dgm:spPr/>
    </dgm:pt>
    <dgm:pt modelId="{6652B8FC-F8EE-294A-BD5E-BE997E10CCF2}" type="pres">
      <dgm:prSet presAssocID="{148EA4F6-667A-7442-83B3-FBD00103C28A}" presName="parentText" presStyleLbl="alignNode1" presStyleIdx="0" presStyleCnt="3" custLinFactX="245259" custLinFactNeighborX="300000">
        <dgm:presLayoutVars>
          <dgm:chMax val="1"/>
          <dgm:bulletEnabled val="1"/>
        </dgm:presLayoutVars>
      </dgm:prSet>
      <dgm:spPr/>
    </dgm:pt>
    <dgm:pt modelId="{12404E3F-98FD-B349-AF45-740730DB4216}" type="pres">
      <dgm:prSet presAssocID="{148EA4F6-667A-7442-83B3-FBD00103C28A}" presName="descendantText" presStyleLbl="alignAcc1" presStyleIdx="0" presStyleCnt="3" custLinFactNeighborX="-22011">
        <dgm:presLayoutVars>
          <dgm:bulletEnabled val="1"/>
        </dgm:presLayoutVars>
      </dgm:prSet>
      <dgm:spPr/>
    </dgm:pt>
    <dgm:pt modelId="{4D702BE7-5262-8248-BB7B-CBC4490013E0}" type="pres">
      <dgm:prSet presAssocID="{B4566D8C-F25F-C546-B73B-65A8713B5BCB}" presName="sp" presStyleCnt="0"/>
      <dgm:spPr/>
    </dgm:pt>
    <dgm:pt modelId="{D56361E7-62B3-E64F-A628-1D3CE4B624D0}" type="pres">
      <dgm:prSet presAssocID="{9572DFAA-5AC0-6D49-81D9-B1C5EAA52964}" presName="composite" presStyleCnt="0"/>
      <dgm:spPr/>
    </dgm:pt>
    <dgm:pt modelId="{39F35DEE-9BE9-6D44-A03D-AA1CBEBEDB38}" type="pres">
      <dgm:prSet presAssocID="{9572DFAA-5AC0-6D49-81D9-B1C5EAA52964}" presName="parentText" presStyleLbl="alignNode1" presStyleIdx="1" presStyleCnt="3" custLinFactX="200000" custLinFactNeighborX="254795" custLinFactNeighborY="0">
        <dgm:presLayoutVars>
          <dgm:chMax val="1"/>
          <dgm:bulletEnabled val="1"/>
        </dgm:presLayoutVars>
      </dgm:prSet>
      <dgm:spPr/>
    </dgm:pt>
    <dgm:pt modelId="{F9AE034D-1B93-434B-BC01-EC0A2B35F009}" type="pres">
      <dgm:prSet presAssocID="{9572DFAA-5AC0-6D49-81D9-B1C5EAA52964}" presName="descendantText" presStyleLbl="alignAcc1" presStyleIdx="1" presStyleCnt="3" custLinFactNeighborX="-22469" custLinFactNeighborY="-1089">
        <dgm:presLayoutVars>
          <dgm:bulletEnabled val="1"/>
        </dgm:presLayoutVars>
      </dgm:prSet>
      <dgm:spPr/>
    </dgm:pt>
    <dgm:pt modelId="{F8A1E3DB-D6DC-D244-8182-F8581C8BCB4C}" type="pres">
      <dgm:prSet presAssocID="{DF6CA6FD-40A2-5843-9754-EEB147A5DE02}" presName="sp" presStyleCnt="0"/>
      <dgm:spPr/>
    </dgm:pt>
    <dgm:pt modelId="{C2F81491-4472-094E-93F1-576446FE5E71}" type="pres">
      <dgm:prSet presAssocID="{398C3F7E-5163-DC49-B7C4-F142859EF502}" presName="composite" presStyleCnt="0"/>
      <dgm:spPr/>
    </dgm:pt>
    <dgm:pt modelId="{E52EC6F5-6889-7541-A9DE-5E1BA10C2021}" type="pres">
      <dgm:prSet presAssocID="{398C3F7E-5163-DC49-B7C4-F142859EF502}" presName="parentText" presStyleLbl="alignNode1" presStyleIdx="2" presStyleCnt="3" custLinFactX="200000" custLinFactNeighborX="240052" custLinFactNeighborY="-2832">
        <dgm:presLayoutVars>
          <dgm:chMax val="1"/>
          <dgm:bulletEnabled val="1"/>
        </dgm:presLayoutVars>
      </dgm:prSet>
      <dgm:spPr/>
    </dgm:pt>
    <dgm:pt modelId="{792E79D4-5A39-6349-8BE1-98D88E465FB0}" type="pres">
      <dgm:prSet presAssocID="{398C3F7E-5163-DC49-B7C4-F142859EF502}" presName="descendantText" presStyleLbl="alignAcc1" presStyleIdx="2" presStyleCnt="3" custLinFactNeighborX="-22241" custLinFactNeighborY="-6537">
        <dgm:presLayoutVars>
          <dgm:bulletEnabled val="1"/>
        </dgm:presLayoutVars>
      </dgm:prSet>
      <dgm:spPr/>
    </dgm:pt>
  </dgm:ptLst>
  <dgm:cxnLst>
    <dgm:cxn modelId="{837DF22C-9C6B-8F4A-98FE-A624327E930F}" srcId="{7570C3E2-34F6-EB4E-B052-C47F7A164426}" destId="{9572DFAA-5AC0-6D49-81D9-B1C5EAA52964}" srcOrd="1" destOrd="0" parTransId="{8977AB3E-C0EE-1C47-A2AC-D2EA37D76556}" sibTransId="{DF6CA6FD-40A2-5843-9754-EEB147A5DE02}"/>
    <dgm:cxn modelId="{729E3938-0EDA-8B4B-841F-0177884E8D3A}" type="presOf" srcId="{F73C269C-38B6-8144-B4CC-BCBB2BDA1D92}" destId="{792E79D4-5A39-6349-8BE1-98D88E465FB0}" srcOrd="0" destOrd="0" presId="urn:microsoft.com/office/officeart/2005/8/layout/chevron2"/>
    <dgm:cxn modelId="{45575644-9BF9-5A4A-AB50-2ACEAE209C44}" type="presOf" srcId="{148EA4F6-667A-7442-83B3-FBD00103C28A}" destId="{6652B8FC-F8EE-294A-BD5E-BE997E10CCF2}" srcOrd="0" destOrd="0" presId="urn:microsoft.com/office/officeart/2005/8/layout/chevron2"/>
    <dgm:cxn modelId="{5233DD67-9B77-6645-B210-14387DDBA4B0}" type="presOf" srcId="{144136A6-27E8-EC4F-9A49-F4581CE951F1}" destId="{F9AE034D-1B93-434B-BC01-EC0A2B35F009}" srcOrd="0" destOrd="0" presId="urn:microsoft.com/office/officeart/2005/8/layout/chevron2"/>
    <dgm:cxn modelId="{B2287968-8898-7E47-85CA-4B8B0C58EABB}" srcId="{7570C3E2-34F6-EB4E-B052-C47F7A164426}" destId="{398C3F7E-5163-DC49-B7C4-F142859EF502}" srcOrd="2" destOrd="0" parTransId="{0EFB0332-FC7C-D74A-9B5A-D87F745C0BE2}" sibTransId="{266EE8B7-FC9C-DD4E-9BF5-4DBB4587CE04}"/>
    <dgm:cxn modelId="{7D26E481-839F-2146-9712-623C7E959EF3}" srcId="{398C3F7E-5163-DC49-B7C4-F142859EF502}" destId="{F73C269C-38B6-8144-B4CC-BCBB2BDA1D92}" srcOrd="0" destOrd="0" parTransId="{1B6D2DA3-BD11-8D4D-9106-5B1C2240A67C}" sibTransId="{A0966261-5F74-AA48-9009-7945907683FB}"/>
    <dgm:cxn modelId="{E8764089-75D1-CF4A-B35C-7C61008EE564}" srcId="{9572DFAA-5AC0-6D49-81D9-B1C5EAA52964}" destId="{144136A6-27E8-EC4F-9A49-F4581CE951F1}" srcOrd="0" destOrd="0" parTransId="{C242F0CA-02E1-B84A-92A1-DD0A266AF399}" sibTransId="{D87657BC-5447-094C-B8C8-E11EC7BA1701}"/>
    <dgm:cxn modelId="{A08B799C-C08C-7A48-B6DD-C5B73CBB992A}" type="presOf" srcId="{398C3F7E-5163-DC49-B7C4-F142859EF502}" destId="{E52EC6F5-6889-7541-A9DE-5E1BA10C2021}" srcOrd="0" destOrd="0" presId="urn:microsoft.com/office/officeart/2005/8/layout/chevron2"/>
    <dgm:cxn modelId="{D6122EA4-C7C6-9C40-B80F-11E249503B44}" type="presOf" srcId="{992A5E21-1DBB-904B-AB9F-649A6BAD9BB9}" destId="{12404E3F-98FD-B349-AF45-740730DB4216}" srcOrd="0" destOrd="0" presId="urn:microsoft.com/office/officeart/2005/8/layout/chevron2"/>
    <dgm:cxn modelId="{6A4667A4-C28B-0E45-823C-9230D34AC569}" type="presOf" srcId="{7570C3E2-34F6-EB4E-B052-C47F7A164426}" destId="{266C2E8B-DCCF-2745-BC35-7C21E373B756}" srcOrd="0" destOrd="0" presId="urn:microsoft.com/office/officeart/2005/8/layout/chevron2"/>
    <dgm:cxn modelId="{DE9AA6A8-A07B-EB4B-8611-BF548248AEB0}" srcId="{7570C3E2-34F6-EB4E-B052-C47F7A164426}" destId="{148EA4F6-667A-7442-83B3-FBD00103C28A}" srcOrd="0" destOrd="0" parTransId="{C8C58584-446B-2745-AFB4-672579FCB362}" sibTransId="{B4566D8C-F25F-C546-B73B-65A8713B5BCB}"/>
    <dgm:cxn modelId="{A5CA2BAF-D8D4-6D47-8E2B-935A8A668163}" srcId="{148EA4F6-667A-7442-83B3-FBD00103C28A}" destId="{992A5E21-1DBB-904B-AB9F-649A6BAD9BB9}" srcOrd="0" destOrd="0" parTransId="{0E43DA30-BFEE-6C44-B092-858991B396AB}" sibTransId="{F7EB3B39-F481-694B-BAB4-9E20B58DF351}"/>
    <dgm:cxn modelId="{E4A0B7F2-6031-7D43-B3B6-C15C58A35EFD}" type="presOf" srcId="{9572DFAA-5AC0-6D49-81D9-B1C5EAA52964}" destId="{39F35DEE-9BE9-6D44-A03D-AA1CBEBEDB38}" srcOrd="0" destOrd="0" presId="urn:microsoft.com/office/officeart/2005/8/layout/chevron2"/>
    <dgm:cxn modelId="{570C4A2B-E9C5-CF40-88F9-F14680AA8EFC}" type="presParOf" srcId="{266C2E8B-DCCF-2745-BC35-7C21E373B756}" destId="{DCBFB6E0-CAFF-834E-9526-DECC54D5302F}" srcOrd="0" destOrd="0" presId="urn:microsoft.com/office/officeart/2005/8/layout/chevron2"/>
    <dgm:cxn modelId="{F58C3854-AE3F-9D49-89B0-DA8D6C60B10A}" type="presParOf" srcId="{DCBFB6E0-CAFF-834E-9526-DECC54D5302F}" destId="{6652B8FC-F8EE-294A-BD5E-BE997E10CCF2}" srcOrd="0" destOrd="0" presId="urn:microsoft.com/office/officeart/2005/8/layout/chevron2"/>
    <dgm:cxn modelId="{E3C96A90-D401-9447-89D8-28A399D32203}" type="presParOf" srcId="{DCBFB6E0-CAFF-834E-9526-DECC54D5302F}" destId="{12404E3F-98FD-B349-AF45-740730DB4216}" srcOrd="1" destOrd="0" presId="urn:microsoft.com/office/officeart/2005/8/layout/chevron2"/>
    <dgm:cxn modelId="{09B30575-B0D4-A94D-ADBE-7C3F96735FB9}" type="presParOf" srcId="{266C2E8B-DCCF-2745-BC35-7C21E373B756}" destId="{4D702BE7-5262-8248-BB7B-CBC4490013E0}" srcOrd="1" destOrd="0" presId="urn:microsoft.com/office/officeart/2005/8/layout/chevron2"/>
    <dgm:cxn modelId="{29B24D6F-3A23-6248-8CDA-06B993884237}" type="presParOf" srcId="{266C2E8B-DCCF-2745-BC35-7C21E373B756}" destId="{D56361E7-62B3-E64F-A628-1D3CE4B624D0}" srcOrd="2" destOrd="0" presId="urn:microsoft.com/office/officeart/2005/8/layout/chevron2"/>
    <dgm:cxn modelId="{942AF05D-8FD9-714A-B6CB-8F5135B4BF59}" type="presParOf" srcId="{D56361E7-62B3-E64F-A628-1D3CE4B624D0}" destId="{39F35DEE-9BE9-6D44-A03D-AA1CBEBEDB38}" srcOrd="0" destOrd="0" presId="urn:microsoft.com/office/officeart/2005/8/layout/chevron2"/>
    <dgm:cxn modelId="{936151E1-7FA0-3740-A944-18919229A82A}" type="presParOf" srcId="{D56361E7-62B3-E64F-A628-1D3CE4B624D0}" destId="{F9AE034D-1B93-434B-BC01-EC0A2B35F009}" srcOrd="1" destOrd="0" presId="urn:microsoft.com/office/officeart/2005/8/layout/chevron2"/>
    <dgm:cxn modelId="{B8F979A8-5DF8-1F4D-8F11-81D8B327BCA8}" type="presParOf" srcId="{266C2E8B-DCCF-2745-BC35-7C21E373B756}" destId="{F8A1E3DB-D6DC-D244-8182-F8581C8BCB4C}" srcOrd="3" destOrd="0" presId="urn:microsoft.com/office/officeart/2005/8/layout/chevron2"/>
    <dgm:cxn modelId="{569789DA-2600-8246-968A-31EBE31FF691}" type="presParOf" srcId="{266C2E8B-DCCF-2745-BC35-7C21E373B756}" destId="{C2F81491-4472-094E-93F1-576446FE5E71}" srcOrd="4" destOrd="0" presId="urn:microsoft.com/office/officeart/2005/8/layout/chevron2"/>
    <dgm:cxn modelId="{0596E408-51B3-1446-95F8-12DE7103119E}" type="presParOf" srcId="{C2F81491-4472-094E-93F1-576446FE5E71}" destId="{E52EC6F5-6889-7541-A9DE-5E1BA10C2021}" srcOrd="0" destOrd="0" presId="urn:microsoft.com/office/officeart/2005/8/layout/chevron2"/>
    <dgm:cxn modelId="{D8B37D73-D7D4-2F49-93D8-6F79DDC58998}" type="presParOf" srcId="{C2F81491-4472-094E-93F1-576446FE5E71}" destId="{792E79D4-5A39-6349-8BE1-98D88E465F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1790CD-1C76-0149-8F8E-451D9316C09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1EDA3-2E9B-4F4A-B56F-9ED5B49A3841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763897A-5862-2E4D-9326-B9EF6E92F9B3}" type="parTrans" cxnId="{7E513B23-A8F4-F548-B812-C6D91E5C12F9}">
      <dgm:prSet/>
      <dgm:spPr/>
      <dgm:t>
        <a:bodyPr/>
        <a:lstStyle/>
        <a:p>
          <a:endParaRPr lang="en-US"/>
        </a:p>
      </dgm:t>
    </dgm:pt>
    <dgm:pt modelId="{260EEDBA-DFBE-0748-AB86-EF33F0EB2DD9}" type="sibTrans" cxnId="{7E513B23-A8F4-F548-B812-C6D91E5C12F9}">
      <dgm:prSet/>
      <dgm:spPr/>
      <dgm:t>
        <a:bodyPr/>
        <a:lstStyle/>
        <a:p>
          <a:endParaRPr lang="en-US"/>
        </a:p>
      </dgm:t>
    </dgm:pt>
    <dgm:pt modelId="{CFFFA3FA-135E-FB4D-8E0C-E27D6D0D9E0D}">
      <dgm:prSet phldrT="[Text]"/>
      <dgm:spPr/>
      <dgm:t>
        <a:bodyPr/>
        <a:lstStyle/>
        <a:p>
          <a:r>
            <a:rPr lang="en-US" dirty="0"/>
            <a:t>Explain Output</a:t>
          </a:r>
        </a:p>
      </dgm:t>
    </dgm:pt>
    <dgm:pt modelId="{0427DFC2-7F2F-494B-8465-9FDC3C71EBA4}" type="parTrans" cxnId="{C4544FA5-F51C-9D4D-8779-66C19FBCDABF}">
      <dgm:prSet/>
      <dgm:spPr/>
      <dgm:t>
        <a:bodyPr/>
        <a:lstStyle/>
        <a:p>
          <a:endParaRPr lang="en-US"/>
        </a:p>
      </dgm:t>
    </dgm:pt>
    <dgm:pt modelId="{A817323F-1862-A94A-9204-C0C28E505D14}" type="sibTrans" cxnId="{C4544FA5-F51C-9D4D-8779-66C19FBCDABF}">
      <dgm:prSet/>
      <dgm:spPr/>
      <dgm:t>
        <a:bodyPr/>
        <a:lstStyle/>
        <a:p>
          <a:endParaRPr lang="en-US"/>
        </a:p>
      </dgm:t>
    </dgm:pt>
    <dgm:pt modelId="{EE75A96A-336F-B543-BEDE-493347C06DB4}">
      <dgm:prSet phldrT="[Text]"/>
      <dgm:spPr/>
      <dgm:t>
        <a:bodyPr/>
        <a:lstStyle/>
        <a:p>
          <a:r>
            <a:rPr lang="en-US" dirty="0"/>
            <a:t>Explain Model</a:t>
          </a:r>
        </a:p>
      </dgm:t>
    </dgm:pt>
    <dgm:pt modelId="{E4F4821F-D142-3348-B531-285B71DE7DF6}" type="parTrans" cxnId="{9AF1601E-F830-5C4C-BB65-265DF690CF5C}">
      <dgm:prSet/>
      <dgm:spPr/>
      <dgm:t>
        <a:bodyPr/>
        <a:lstStyle/>
        <a:p>
          <a:endParaRPr lang="en-US"/>
        </a:p>
      </dgm:t>
    </dgm:pt>
    <dgm:pt modelId="{B8A33CC2-F09D-AD48-A74B-14F8172FBFEC}" type="sibTrans" cxnId="{9AF1601E-F830-5C4C-BB65-265DF690CF5C}">
      <dgm:prSet/>
      <dgm:spPr/>
      <dgm:t>
        <a:bodyPr/>
        <a:lstStyle/>
        <a:p>
          <a:endParaRPr lang="en-US"/>
        </a:p>
      </dgm:t>
    </dgm:pt>
    <dgm:pt modelId="{C510659F-6733-ED49-8052-2B9C1F8E757E}">
      <dgm:prSet/>
      <dgm:spPr/>
      <dgm:t>
        <a:bodyPr/>
        <a:lstStyle/>
        <a:p>
          <a:r>
            <a:rPr lang="en-US" dirty="0"/>
            <a:t>Model agnostic</a:t>
          </a:r>
        </a:p>
      </dgm:t>
    </dgm:pt>
    <dgm:pt modelId="{CB85BD00-5B65-D348-8AA8-6450A9DE9985}" type="parTrans" cxnId="{55B8D52F-2DA3-0B43-942E-CFB1C1F170E8}">
      <dgm:prSet/>
      <dgm:spPr/>
      <dgm:t>
        <a:bodyPr/>
        <a:lstStyle/>
        <a:p>
          <a:endParaRPr lang="en-US"/>
        </a:p>
      </dgm:t>
    </dgm:pt>
    <dgm:pt modelId="{6CE264B5-7D74-FE4D-96F4-D980E32D1167}" type="sibTrans" cxnId="{55B8D52F-2DA3-0B43-942E-CFB1C1F170E8}">
      <dgm:prSet/>
      <dgm:spPr/>
      <dgm:t>
        <a:bodyPr/>
        <a:lstStyle/>
        <a:p>
          <a:endParaRPr lang="en-US"/>
        </a:p>
      </dgm:t>
    </dgm:pt>
    <dgm:pt modelId="{52A884F7-71E1-184A-A3C3-688AE33D34FB}">
      <dgm:prSet/>
      <dgm:spPr/>
      <dgm:t>
        <a:bodyPr/>
        <a:lstStyle/>
        <a:p>
          <a:r>
            <a:rPr lang="en-US" dirty="0"/>
            <a:t>Model dependent</a:t>
          </a:r>
        </a:p>
      </dgm:t>
    </dgm:pt>
    <dgm:pt modelId="{A415B1F8-9C3D-8E47-97AC-8E62E9C16CAB}" type="parTrans" cxnId="{6362031B-975E-684F-A348-EE1DD3B444EA}">
      <dgm:prSet/>
      <dgm:spPr/>
      <dgm:t>
        <a:bodyPr/>
        <a:lstStyle/>
        <a:p>
          <a:endParaRPr lang="en-US"/>
        </a:p>
      </dgm:t>
    </dgm:pt>
    <dgm:pt modelId="{127B1221-62D8-B043-ABA5-67760CA0C186}" type="sibTrans" cxnId="{6362031B-975E-684F-A348-EE1DD3B444EA}">
      <dgm:prSet/>
      <dgm:spPr/>
      <dgm:t>
        <a:bodyPr/>
        <a:lstStyle/>
        <a:p>
          <a:endParaRPr lang="en-US"/>
        </a:p>
      </dgm:t>
    </dgm:pt>
    <dgm:pt modelId="{01673CDB-8DBD-EE4F-9C71-01211609F24F}" type="pres">
      <dgm:prSet presAssocID="{761790CD-1C76-0149-8F8E-451D9316C0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1D1EE-C7F6-7340-9753-24F794AD2A54}" type="pres">
      <dgm:prSet presAssocID="{A401EDA3-2E9B-4F4A-B56F-9ED5B49A3841}" presName="hierRoot1" presStyleCnt="0"/>
      <dgm:spPr/>
    </dgm:pt>
    <dgm:pt modelId="{10C56CC1-5F50-FD4F-A436-1B3479B93D99}" type="pres">
      <dgm:prSet presAssocID="{A401EDA3-2E9B-4F4A-B56F-9ED5B49A3841}" presName="composite" presStyleCnt="0"/>
      <dgm:spPr/>
    </dgm:pt>
    <dgm:pt modelId="{19252528-443C-EF42-92DD-74AF53609C45}" type="pres">
      <dgm:prSet presAssocID="{A401EDA3-2E9B-4F4A-B56F-9ED5B49A3841}" presName="background" presStyleLbl="node0" presStyleIdx="0" presStyleCnt="1"/>
      <dgm:spPr/>
    </dgm:pt>
    <dgm:pt modelId="{3ACE7630-EFA9-DB40-9925-112D6FB212BF}" type="pres">
      <dgm:prSet presAssocID="{A401EDA3-2E9B-4F4A-B56F-9ED5B49A3841}" presName="text" presStyleLbl="fgAcc0" presStyleIdx="0" presStyleCnt="1">
        <dgm:presLayoutVars>
          <dgm:chPref val="3"/>
        </dgm:presLayoutVars>
      </dgm:prSet>
      <dgm:spPr/>
    </dgm:pt>
    <dgm:pt modelId="{024CFB2F-FE19-0445-A49D-417678D1F537}" type="pres">
      <dgm:prSet presAssocID="{A401EDA3-2E9B-4F4A-B56F-9ED5B49A3841}" presName="hierChild2" presStyleCnt="0"/>
      <dgm:spPr/>
    </dgm:pt>
    <dgm:pt modelId="{7665B187-FC09-5940-8721-369BB9FB5ABD}" type="pres">
      <dgm:prSet presAssocID="{0427DFC2-7F2F-494B-8465-9FDC3C71EBA4}" presName="Name10" presStyleLbl="parChTrans1D2" presStyleIdx="0" presStyleCnt="2"/>
      <dgm:spPr/>
    </dgm:pt>
    <dgm:pt modelId="{12805B50-804F-7C4E-B6E4-D2C8E8222F36}" type="pres">
      <dgm:prSet presAssocID="{CFFFA3FA-135E-FB4D-8E0C-E27D6D0D9E0D}" presName="hierRoot2" presStyleCnt="0"/>
      <dgm:spPr/>
    </dgm:pt>
    <dgm:pt modelId="{DD579737-48F4-FA48-88E7-13E1E739AB72}" type="pres">
      <dgm:prSet presAssocID="{CFFFA3FA-135E-FB4D-8E0C-E27D6D0D9E0D}" presName="composite2" presStyleCnt="0"/>
      <dgm:spPr/>
    </dgm:pt>
    <dgm:pt modelId="{E4284A4C-BA9F-5840-A4E7-20876861AF97}" type="pres">
      <dgm:prSet presAssocID="{CFFFA3FA-135E-FB4D-8E0C-E27D6D0D9E0D}" presName="background2" presStyleLbl="node2" presStyleIdx="0" presStyleCnt="2"/>
      <dgm:spPr/>
    </dgm:pt>
    <dgm:pt modelId="{1A7FE1B8-AF8F-CB47-B301-B38D3B34FEEF}" type="pres">
      <dgm:prSet presAssocID="{CFFFA3FA-135E-FB4D-8E0C-E27D6D0D9E0D}" presName="text2" presStyleLbl="fgAcc2" presStyleIdx="0" presStyleCnt="2">
        <dgm:presLayoutVars>
          <dgm:chPref val="3"/>
        </dgm:presLayoutVars>
      </dgm:prSet>
      <dgm:spPr/>
    </dgm:pt>
    <dgm:pt modelId="{A1AE2BE8-ABA8-474E-98A8-9CBB7A5E7514}" type="pres">
      <dgm:prSet presAssocID="{CFFFA3FA-135E-FB4D-8E0C-E27D6D0D9E0D}" presName="hierChild3" presStyleCnt="0"/>
      <dgm:spPr/>
    </dgm:pt>
    <dgm:pt modelId="{42A3BB3D-D8ED-C043-9C69-8949F55E889A}" type="pres">
      <dgm:prSet presAssocID="{CB85BD00-5B65-D348-8AA8-6450A9DE9985}" presName="Name17" presStyleLbl="parChTrans1D3" presStyleIdx="0" presStyleCnt="2"/>
      <dgm:spPr/>
    </dgm:pt>
    <dgm:pt modelId="{20A079C8-D23B-7244-8883-CE524DB8F886}" type="pres">
      <dgm:prSet presAssocID="{C510659F-6733-ED49-8052-2B9C1F8E757E}" presName="hierRoot3" presStyleCnt="0"/>
      <dgm:spPr/>
    </dgm:pt>
    <dgm:pt modelId="{C13CC209-99F1-0E45-B789-A687D77357FD}" type="pres">
      <dgm:prSet presAssocID="{C510659F-6733-ED49-8052-2B9C1F8E757E}" presName="composite3" presStyleCnt="0"/>
      <dgm:spPr/>
    </dgm:pt>
    <dgm:pt modelId="{2999DD64-5989-D244-8494-AA882254CC72}" type="pres">
      <dgm:prSet presAssocID="{C510659F-6733-ED49-8052-2B9C1F8E757E}" presName="background3" presStyleLbl="node3" presStyleIdx="0" presStyleCnt="2"/>
      <dgm:spPr/>
    </dgm:pt>
    <dgm:pt modelId="{364B2AC0-F71C-AF4E-BCFB-0843112B0DF5}" type="pres">
      <dgm:prSet presAssocID="{C510659F-6733-ED49-8052-2B9C1F8E757E}" presName="text3" presStyleLbl="fgAcc3" presStyleIdx="0" presStyleCnt="2">
        <dgm:presLayoutVars>
          <dgm:chPref val="3"/>
        </dgm:presLayoutVars>
      </dgm:prSet>
      <dgm:spPr/>
    </dgm:pt>
    <dgm:pt modelId="{2368FE4D-D64A-3244-8B7E-255A2A9059BF}" type="pres">
      <dgm:prSet presAssocID="{C510659F-6733-ED49-8052-2B9C1F8E757E}" presName="hierChild4" presStyleCnt="0"/>
      <dgm:spPr/>
    </dgm:pt>
    <dgm:pt modelId="{C8B6EA2F-59E9-C049-BF93-214D4A5AA6F6}" type="pres">
      <dgm:prSet presAssocID="{A415B1F8-9C3D-8E47-97AC-8E62E9C16CAB}" presName="Name17" presStyleLbl="parChTrans1D3" presStyleIdx="1" presStyleCnt="2"/>
      <dgm:spPr/>
    </dgm:pt>
    <dgm:pt modelId="{B4ACCBBE-0196-0F4B-B09F-2AAE0FC7B422}" type="pres">
      <dgm:prSet presAssocID="{52A884F7-71E1-184A-A3C3-688AE33D34FB}" presName="hierRoot3" presStyleCnt="0"/>
      <dgm:spPr/>
    </dgm:pt>
    <dgm:pt modelId="{61ABCEA4-B448-D346-B4B8-CD0B803120DA}" type="pres">
      <dgm:prSet presAssocID="{52A884F7-71E1-184A-A3C3-688AE33D34FB}" presName="composite3" presStyleCnt="0"/>
      <dgm:spPr/>
    </dgm:pt>
    <dgm:pt modelId="{2B8BEA27-0065-3E43-B360-E6CF038CD816}" type="pres">
      <dgm:prSet presAssocID="{52A884F7-71E1-184A-A3C3-688AE33D34FB}" presName="background3" presStyleLbl="node3" presStyleIdx="1" presStyleCnt="2"/>
      <dgm:spPr/>
    </dgm:pt>
    <dgm:pt modelId="{90E18910-B494-4445-8A52-7701E244891C}" type="pres">
      <dgm:prSet presAssocID="{52A884F7-71E1-184A-A3C3-688AE33D34FB}" presName="text3" presStyleLbl="fgAcc3" presStyleIdx="1" presStyleCnt="2">
        <dgm:presLayoutVars>
          <dgm:chPref val="3"/>
        </dgm:presLayoutVars>
      </dgm:prSet>
      <dgm:spPr/>
    </dgm:pt>
    <dgm:pt modelId="{6129FADB-1F7B-E64B-9094-0566F08079BF}" type="pres">
      <dgm:prSet presAssocID="{52A884F7-71E1-184A-A3C3-688AE33D34FB}" presName="hierChild4" presStyleCnt="0"/>
      <dgm:spPr/>
    </dgm:pt>
    <dgm:pt modelId="{9AA8C3D9-900E-2B4D-BD2F-DAED4AD611A4}" type="pres">
      <dgm:prSet presAssocID="{E4F4821F-D142-3348-B531-285B71DE7DF6}" presName="Name10" presStyleLbl="parChTrans1D2" presStyleIdx="1" presStyleCnt="2"/>
      <dgm:spPr/>
    </dgm:pt>
    <dgm:pt modelId="{E60A0AA3-1D20-9749-ABC3-7DA29B6DC96B}" type="pres">
      <dgm:prSet presAssocID="{EE75A96A-336F-B543-BEDE-493347C06DB4}" presName="hierRoot2" presStyleCnt="0"/>
      <dgm:spPr/>
    </dgm:pt>
    <dgm:pt modelId="{8C98A82C-D50E-2045-9967-CCDD8A4AE3D7}" type="pres">
      <dgm:prSet presAssocID="{EE75A96A-336F-B543-BEDE-493347C06DB4}" presName="composite2" presStyleCnt="0"/>
      <dgm:spPr/>
    </dgm:pt>
    <dgm:pt modelId="{A5E8A6C3-3FDC-9D4D-B9BD-61A5544DCE68}" type="pres">
      <dgm:prSet presAssocID="{EE75A96A-336F-B543-BEDE-493347C06DB4}" presName="background2" presStyleLbl="node2" presStyleIdx="1" presStyleCnt="2"/>
      <dgm:spPr/>
    </dgm:pt>
    <dgm:pt modelId="{413F9CA3-AB37-E44E-BE62-2B73303BF4B0}" type="pres">
      <dgm:prSet presAssocID="{EE75A96A-336F-B543-BEDE-493347C06DB4}" presName="text2" presStyleLbl="fgAcc2" presStyleIdx="1" presStyleCnt="2">
        <dgm:presLayoutVars>
          <dgm:chPref val="3"/>
        </dgm:presLayoutVars>
      </dgm:prSet>
      <dgm:spPr/>
    </dgm:pt>
    <dgm:pt modelId="{6AEFB11E-2990-3E4F-A486-2A1BE1D4419C}" type="pres">
      <dgm:prSet presAssocID="{EE75A96A-336F-B543-BEDE-493347C06DB4}" presName="hierChild3" presStyleCnt="0"/>
      <dgm:spPr/>
    </dgm:pt>
  </dgm:ptLst>
  <dgm:cxnLst>
    <dgm:cxn modelId="{B204BB05-683B-E440-B53D-FCF7F060B5BF}" type="presOf" srcId="{E4F4821F-D142-3348-B531-285B71DE7DF6}" destId="{9AA8C3D9-900E-2B4D-BD2F-DAED4AD611A4}" srcOrd="0" destOrd="0" presId="urn:microsoft.com/office/officeart/2005/8/layout/hierarchy1"/>
    <dgm:cxn modelId="{6362031B-975E-684F-A348-EE1DD3B444EA}" srcId="{CFFFA3FA-135E-FB4D-8E0C-E27D6D0D9E0D}" destId="{52A884F7-71E1-184A-A3C3-688AE33D34FB}" srcOrd="1" destOrd="0" parTransId="{A415B1F8-9C3D-8E47-97AC-8E62E9C16CAB}" sibTransId="{127B1221-62D8-B043-ABA5-67760CA0C186}"/>
    <dgm:cxn modelId="{0DCCFE1D-20D7-6943-B88C-C01D601D408F}" type="presOf" srcId="{CB85BD00-5B65-D348-8AA8-6450A9DE9985}" destId="{42A3BB3D-D8ED-C043-9C69-8949F55E889A}" srcOrd="0" destOrd="0" presId="urn:microsoft.com/office/officeart/2005/8/layout/hierarchy1"/>
    <dgm:cxn modelId="{9AF1601E-F830-5C4C-BB65-265DF690CF5C}" srcId="{A401EDA3-2E9B-4F4A-B56F-9ED5B49A3841}" destId="{EE75A96A-336F-B543-BEDE-493347C06DB4}" srcOrd="1" destOrd="0" parTransId="{E4F4821F-D142-3348-B531-285B71DE7DF6}" sibTransId="{B8A33CC2-F09D-AD48-A74B-14F8172FBFEC}"/>
    <dgm:cxn modelId="{7E513B23-A8F4-F548-B812-C6D91E5C12F9}" srcId="{761790CD-1C76-0149-8F8E-451D9316C09A}" destId="{A401EDA3-2E9B-4F4A-B56F-9ED5B49A3841}" srcOrd="0" destOrd="0" parTransId="{1763897A-5862-2E4D-9326-B9EF6E92F9B3}" sibTransId="{260EEDBA-DFBE-0748-AB86-EF33F0EB2DD9}"/>
    <dgm:cxn modelId="{7A3E7626-D38E-A14E-96EA-BEDC86B104B4}" type="presOf" srcId="{A401EDA3-2E9B-4F4A-B56F-9ED5B49A3841}" destId="{3ACE7630-EFA9-DB40-9925-112D6FB212BF}" srcOrd="0" destOrd="0" presId="urn:microsoft.com/office/officeart/2005/8/layout/hierarchy1"/>
    <dgm:cxn modelId="{93BA882E-0586-3E40-AA8E-CBEC48FBB5A5}" type="presOf" srcId="{A415B1F8-9C3D-8E47-97AC-8E62E9C16CAB}" destId="{C8B6EA2F-59E9-C049-BF93-214D4A5AA6F6}" srcOrd="0" destOrd="0" presId="urn:microsoft.com/office/officeart/2005/8/layout/hierarchy1"/>
    <dgm:cxn modelId="{55B8D52F-2DA3-0B43-942E-CFB1C1F170E8}" srcId="{CFFFA3FA-135E-FB4D-8E0C-E27D6D0D9E0D}" destId="{C510659F-6733-ED49-8052-2B9C1F8E757E}" srcOrd="0" destOrd="0" parTransId="{CB85BD00-5B65-D348-8AA8-6450A9DE9985}" sibTransId="{6CE264B5-7D74-FE4D-96F4-D980E32D1167}"/>
    <dgm:cxn modelId="{EFE2CF55-27A5-204E-9918-F87B03145B1F}" type="presOf" srcId="{0427DFC2-7F2F-494B-8465-9FDC3C71EBA4}" destId="{7665B187-FC09-5940-8721-369BB9FB5ABD}" srcOrd="0" destOrd="0" presId="urn:microsoft.com/office/officeart/2005/8/layout/hierarchy1"/>
    <dgm:cxn modelId="{C4544FA5-F51C-9D4D-8779-66C19FBCDABF}" srcId="{A401EDA3-2E9B-4F4A-B56F-9ED5B49A3841}" destId="{CFFFA3FA-135E-FB4D-8E0C-E27D6D0D9E0D}" srcOrd="0" destOrd="0" parTransId="{0427DFC2-7F2F-494B-8465-9FDC3C71EBA4}" sibTransId="{A817323F-1862-A94A-9204-C0C28E505D14}"/>
    <dgm:cxn modelId="{2EEB4FAA-4A3F-8D4A-B03C-84B4A079DAD5}" type="presOf" srcId="{EE75A96A-336F-B543-BEDE-493347C06DB4}" destId="{413F9CA3-AB37-E44E-BE62-2B73303BF4B0}" srcOrd="0" destOrd="0" presId="urn:microsoft.com/office/officeart/2005/8/layout/hierarchy1"/>
    <dgm:cxn modelId="{1783A3B1-FC00-0345-9C89-CE5B86FAD901}" type="presOf" srcId="{CFFFA3FA-135E-FB4D-8E0C-E27D6D0D9E0D}" destId="{1A7FE1B8-AF8F-CB47-B301-B38D3B34FEEF}" srcOrd="0" destOrd="0" presId="urn:microsoft.com/office/officeart/2005/8/layout/hierarchy1"/>
    <dgm:cxn modelId="{0BE1E7B5-F3C8-3347-AC75-4965ABA0AE88}" type="presOf" srcId="{C510659F-6733-ED49-8052-2B9C1F8E757E}" destId="{364B2AC0-F71C-AF4E-BCFB-0843112B0DF5}" srcOrd="0" destOrd="0" presId="urn:microsoft.com/office/officeart/2005/8/layout/hierarchy1"/>
    <dgm:cxn modelId="{9E0C3AB9-4D43-A940-A423-0E2C8A2625D8}" type="presOf" srcId="{761790CD-1C76-0149-8F8E-451D9316C09A}" destId="{01673CDB-8DBD-EE4F-9C71-01211609F24F}" srcOrd="0" destOrd="0" presId="urn:microsoft.com/office/officeart/2005/8/layout/hierarchy1"/>
    <dgm:cxn modelId="{99DB1AC6-DC8A-2A47-AA68-F8A33BF58FB0}" type="presOf" srcId="{52A884F7-71E1-184A-A3C3-688AE33D34FB}" destId="{90E18910-B494-4445-8A52-7701E244891C}" srcOrd="0" destOrd="0" presId="urn:microsoft.com/office/officeart/2005/8/layout/hierarchy1"/>
    <dgm:cxn modelId="{F411B5EF-02E4-DA47-A4E3-DE0623EC6ACF}" type="presParOf" srcId="{01673CDB-8DBD-EE4F-9C71-01211609F24F}" destId="{8DB1D1EE-C7F6-7340-9753-24F794AD2A54}" srcOrd="0" destOrd="0" presId="urn:microsoft.com/office/officeart/2005/8/layout/hierarchy1"/>
    <dgm:cxn modelId="{A7D895E2-BDF1-D540-A731-7F495C435D3F}" type="presParOf" srcId="{8DB1D1EE-C7F6-7340-9753-24F794AD2A54}" destId="{10C56CC1-5F50-FD4F-A436-1B3479B93D99}" srcOrd="0" destOrd="0" presId="urn:microsoft.com/office/officeart/2005/8/layout/hierarchy1"/>
    <dgm:cxn modelId="{FBDF1973-C017-B343-94B4-D95299FF7130}" type="presParOf" srcId="{10C56CC1-5F50-FD4F-A436-1B3479B93D99}" destId="{19252528-443C-EF42-92DD-74AF53609C45}" srcOrd="0" destOrd="0" presId="urn:microsoft.com/office/officeart/2005/8/layout/hierarchy1"/>
    <dgm:cxn modelId="{7D8C5B9D-34B7-FA4A-9ADD-8026B5E8E333}" type="presParOf" srcId="{10C56CC1-5F50-FD4F-A436-1B3479B93D99}" destId="{3ACE7630-EFA9-DB40-9925-112D6FB212BF}" srcOrd="1" destOrd="0" presId="urn:microsoft.com/office/officeart/2005/8/layout/hierarchy1"/>
    <dgm:cxn modelId="{5B018170-04CD-9E46-B775-9D92C7481674}" type="presParOf" srcId="{8DB1D1EE-C7F6-7340-9753-24F794AD2A54}" destId="{024CFB2F-FE19-0445-A49D-417678D1F537}" srcOrd="1" destOrd="0" presId="urn:microsoft.com/office/officeart/2005/8/layout/hierarchy1"/>
    <dgm:cxn modelId="{79778291-E114-8B40-A211-8C3FFD5F79FF}" type="presParOf" srcId="{024CFB2F-FE19-0445-A49D-417678D1F537}" destId="{7665B187-FC09-5940-8721-369BB9FB5ABD}" srcOrd="0" destOrd="0" presId="urn:microsoft.com/office/officeart/2005/8/layout/hierarchy1"/>
    <dgm:cxn modelId="{236B98AB-8BC6-B74B-A37D-A16ABBF31118}" type="presParOf" srcId="{024CFB2F-FE19-0445-A49D-417678D1F537}" destId="{12805B50-804F-7C4E-B6E4-D2C8E8222F36}" srcOrd="1" destOrd="0" presId="urn:microsoft.com/office/officeart/2005/8/layout/hierarchy1"/>
    <dgm:cxn modelId="{81DC6560-2E6F-484E-A817-689197F49041}" type="presParOf" srcId="{12805B50-804F-7C4E-B6E4-D2C8E8222F36}" destId="{DD579737-48F4-FA48-88E7-13E1E739AB72}" srcOrd="0" destOrd="0" presId="urn:microsoft.com/office/officeart/2005/8/layout/hierarchy1"/>
    <dgm:cxn modelId="{FE0E1984-2F6B-7C4A-829D-E541A20C609E}" type="presParOf" srcId="{DD579737-48F4-FA48-88E7-13E1E739AB72}" destId="{E4284A4C-BA9F-5840-A4E7-20876861AF97}" srcOrd="0" destOrd="0" presId="urn:microsoft.com/office/officeart/2005/8/layout/hierarchy1"/>
    <dgm:cxn modelId="{CD748776-D414-944E-8A7E-0A27CF2732E6}" type="presParOf" srcId="{DD579737-48F4-FA48-88E7-13E1E739AB72}" destId="{1A7FE1B8-AF8F-CB47-B301-B38D3B34FEEF}" srcOrd="1" destOrd="0" presId="urn:microsoft.com/office/officeart/2005/8/layout/hierarchy1"/>
    <dgm:cxn modelId="{D5F9244C-3EE1-3849-BE20-C5127A118769}" type="presParOf" srcId="{12805B50-804F-7C4E-B6E4-D2C8E8222F36}" destId="{A1AE2BE8-ABA8-474E-98A8-9CBB7A5E7514}" srcOrd="1" destOrd="0" presId="urn:microsoft.com/office/officeart/2005/8/layout/hierarchy1"/>
    <dgm:cxn modelId="{A61E61B4-FD81-6C4A-A932-FFBCD63E9303}" type="presParOf" srcId="{A1AE2BE8-ABA8-474E-98A8-9CBB7A5E7514}" destId="{42A3BB3D-D8ED-C043-9C69-8949F55E889A}" srcOrd="0" destOrd="0" presId="urn:microsoft.com/office/officeart/2005/8/layout/hierarchy1"/>
    <dgm:cxn modelId="{75C8CC60-BB55-0D43-AF1B-A3524DDC9D71}" type="presParOf" srcId="{A1AE2BE8-ABA8-474E-98A8-9CBB7A5E7514}" destId="{20A079C8-D23B-7244-8883-CE524DB8F886}" srcOrd="1" destOrd="0" presId="urn:microsoft.com/office/officeart/2005/8/layout/hierarchy1"/>
    <dgm:cxn modelId="{1769B7C3-FD01-B64D-AC86-2CDB67ABFA63}" type="presParOf" srcId="{20A079C8-D23B-7244-8883-CE524DB8F886}" destId="{C13CC209-99F1-0E45-B789-A687D77357FD}" srcOrd="0" destOrd="0" presId="urn:microsoft.com/office/officeart/2005/8/layout/hierarchy1"/>
    <dgm:cxn modelId="{00118ADC-3867-1846-917E-9C299E143CB0}" type="presParOf" srcId="{C13CC209-99F1-0E45-B789-A687D77357FD}" destId="{2999DD64-5989-D244-8494-AA882254CC72}" srcOrd="0" destOrd="0" presId="urn:microsoft.com/office/officeart/2005/8/layout/hierarchy1"/>
    <dgm:cxn modelId="{29782D52-1D27-5940-A18D-74D56B71553D}" type="presParOf" srcId="{C13CC209-99F1-0E45-B789-A687D77357FD}" destId="{364B2AC0-F71C-AF4E-BCFB-0843112B0DF5}" srcOrd="1" destOrd="0" presId="urn:microsoft.com/office/officeart/2005/8/layout/hierarchy1"/>
    <dgm:cxn modelId="{DF43F173-1314-A84D-B4B2-649A6AD267A2}" type="presParOf" srcId="{20A079C8-D23B-7244-8883-CE524DB8F886}" destId="{2368FE4D-D64A-3244-8B7E-255A2A9059BF}" srcOrd="1" destOrd="0" presId="urn:microsoft.com/office/officeart/2005/8/layout/hierarchy1"/>
    <dgm:cxn modelId="{6ADFF921-C4E0-634D-9659-7A742194AE1B}" type="presParOf" srcId="{A1AE2BE8-ABA8-474E-98A8-9CBB7A5E7514}" destId="{C8B6EA2F-59E9-C049-BF93-214D4A5AA6F6}" srcOrd="2" destOrd="0" presId="urn:microsoft.com/office/officeart/2005/8/layout/hierarchy1"/>
    <dgm:cxn modelId="{16AE4535-BDF2-4648-9C46-CAC132E8A15C}" type="presParOf" srcId="{A1AE2BE8-ABA8-474E-98A8-9CBB7A5E7514}" destId="{B4ACCBBE-0196-0F4B-B09F-2AAE0FC7B422}" srcOrd="3" destOrd="0" presId="urn:microsoft.com/office/officeart/2005/8/layout/hierarchy1"/>
    <dgm:cxn modelId="{B20F6F15-6CF7-6F46-8480-3334FC454D38}" type="presParOf" srcId="{B4ACCBBE-0196-0F4B-B09F-2AAE0FC7B422}" destId="{61ABCEA4-B448-D346-B4B8-CD0B803120DA}" srcOrd="0" destOrd="0" presId="urn:microsoft.com/office/officeart/2005/8/layout/hierarchy1"/>
    <dgm:cxn modelId="{6A9D1EE3-85B0-A34B-9DC6-A68FDEA7D87C}" type="presParOf" srcId="{61ABCEA4-B448-D346-B4B8-CD0B803120DA}" destId="{2B8BEA27-0065-3E43-B360-E6CF038CD816}" srcOrd="0" destOrd="0" presId="urn:microsoft.com/office/officeart/2005/8/layout/hierarchy1"/>
    <dgm:cxn modelId="{985BB1B7-E960-4740-850B-EE4F99649536}" type="presParOf" srcId="{61ABCEA4-B448-D346-B4B8-CD0B803120DA}" destId="{90E18910-B494-4445-8A52-7701E244891C}" srcOrd="1" destOrd="0" presId="urn:microsoft.com/office/officeart/2005/8/layout/hierarchy1"/>
    <dgm:cxn modelId="{2CE771BF-ED01-374C-A0EC-AE3337A078F4}" type="presParOf" srcId="{B4ACCBBE-0196-0F4B-B09F-2AAE0FC7B422}" destId="{6129FADB-1F7B-E64B-9094-0566F08079BF}" srcOrd="1" destOrd="0" presId="urn:microsoft.com/office/officeart/2005/8/layout/hierarchy1"/>
    <dgm:cxn modelId="{73106656-4A90-6649-BDE8-A4095F2A103A}" type="presParOf" srcId="{024CFB2F-FE19-0445-A49D-417678D1F537}" destId="{9AA8C3D9-900E-2B4D-BD2F-DAED4AD611A4}" srcOrd="2" destOrd="0" presId="urn:microsoft.com/office/officeart/2005/8/layout/hierarchy1"/>
    <dgm:cxn modelId="{54661651-B8B2-D843-8340-8E997C311E79}" type="presParOf" srcId="{024CFB2F-FE19-0445-A49D-417678D1F537}" destId="{E60A0AA3-1D20-9749-ABC3-7DA29B6DC96B}" srcOrd="3" destOrd="0" presId="urn:microsoft.com/office/officeart/2005/8/layout/hierarchy1"/>
    <dgm:cxn modelId="{B5324A64-68B0-314A-9819-3E8C595427AF}" type="presParOf" srcId="{E60A0AA3-1D20-9749-ABC3-7DA29B6DC96B}" destId="{8C98A82C-D50E-2045-9967-CCDD8A4AE3D7}" srcOrd="0" destOrd="0" presId="urn:microsoft.com/office/officeart/2005/8/layout/hierarchy1"/>
    <dgm:cxn modelId="{DE85F31F-05E4-DB49-9996-025960A65A98}" type="presParOf" srcId="{8C98A82C-D50E-2045-9967-CCDD8A4AE3D7}" destId="{A5E8A6C3-3FDC-9D4D-B9BD-61A5544DCE68}" srcOrd="0" destOrd="0" presId="urn:microsoft.com/office/officeart/2005/8/layout/hierarchy1"/>
    <dgm:cxn modelId="{754D1D75-ACBA-054B-AB8B-7E993EFE9E6B}" type="presParOf" srcId="{8C98A82C-D50E-2045-9967-CCDD8A4AE3D7}" destId="{413F9CA3-AB37-E44E-BE62-2B73303BF4B0}" srcOrd="1" destOrd="0" presId="urn:microsoft.com/office/officeart/2005/8/layout/hierarchy1"/>
    <dgm:cxn modelId="{E1BCD963-E578-E74E-8800-39C1CCC3A0B6}" type="presParOf" srcId="{E60A0AA3-1D20-9749-ABC3-7DA29B6DC96B}" destId="{6AEFB11E-2990-3E4F-A486-2A1BE1D441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1790CD-1C76-0149-8F8E-451D9316C09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1EDA3-2E9B-4F4A-B56F-9ED5B49A3841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763897A-5862-2E4D-9326-B9EF6E92F9B3}" type="parTrans" cxnId="{7E513B23-A8F4-F548-B812-C6D91E5C12F9}">
      <dgm:prSet/>
      <dgm:spPr/>
      <dgm:t>
        <a:bodyPr/>
        <a:lstStyle/>
        <a:p>
          <a:endParaRPr lang="en-US"/>
        </a:p>
      </dgm:t>
    </dgm:pt>
    <dgm:pt modelId="{260EEDBA-DFBE-0748-AB86-EF33F0EB2DD9}" type="sibTrans" cxnId="{7E513B23-A8F4-F548-B812-C6D91E5C12F9}">
      <dgm:prSet/>
      <dgm:spPr/>
      <dgm:t>
        <a:bodyPr/>
        <a:lstStyle/>
        <a:p>
          <a:endParaRPr lang="en-US"/>
        </a:p>
      </dgm:t>
    </dgm:pt>
    <dgm:pt modelId="{CFFFA3FA-135E-FB4D-8E0C-E27D6D0D9E0D}">
      <dgm:prSet phldrT="[Text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en-US" dirty="0"/>
            <a:t>Explain Output</a:t>
          </a:r>
        </a:p>
      </dgm:t>
    </dgm:pt>
    <dgm:pt modelId="{0427DFC2-7F2F-494B-8465-9FDC3C71EBA4}" type="parTrans" cxnId="{C4544FA5-F51C-9D4D-8779-66C19FBCDABF}">
      <dgm:prSet/>
      <dgm:spPr/>
      <dgm:t>
        <a:bodyPr/>
        <a:lstStyle/>
        <a:p>
          <a:endParaRPr lang="en-US"/>
        </a:p>
      </dgm:t>
    </dgm:pt>
    <dgm:pt modelId="{A817323F-1862-A94A-9204-C0C28E505D14}" type="sibTrans" cxnId="{C4544FA5-F51C-9D4D-8779-66C19FBCDABF}">
      <dgm:prSet/>
      <dgm:spPr/>
      <dgm:t>
        <a:bodyPr/>
        <a:lstStyle/>
        <a:p>
          <a:endParaRPr lang="en-US"/>
        </a:p>
      </dgm:t>
    </dgm:pt>
    <dgm:pt modelId="{EE75A96A-336F-B543-BEDE-493347C06DB4}">
      <dgm:prSet phldrT="[Text]"/>
      <dgm:spPr/>
      <dgm:t>
        <a:bodyPr/>
        <a:lstStyle/>
        <a:p>
          <a:r>
            <a:rPr lang="en-US" dirty="0"/>
            <a:t>Explain Model</a:t>
          </a:r>
        </a:p>
      </dgm:t>
    </dgm:pt>
    <dgm:pt modelId="{E4F4821F-D142-3348-B531-285B71DE7DF6}" type="parTrans" cxnId="{9AF1601E-F830-5C4C-BB65-265DF690CF5C}">
      <dgm:prSet/>
      <dgm:spPr/>
      <dgm:t>
        <a:bodyPr/>
        <a:lstStyle/>
        <a:p>
          <a:endParaRPr lang="en-US"/>
        </a:p>
      </dgm:t>
    </dgm:pt>
    <dgm:pt modelId="{B8A33CC2-F09D-AD48-A74B-14F8172FBFEC}" type="sibTrans" cxnId="{9AF1601E-F830-5C4C-BB65-265DF690CF5C}">
      <dgm:prSet/>
      <dgm:spPr/>
      <dgm:t>
        <a:bodyPr/>
        <a:lstStyle/>
        <a:p>
          <a:endParaRPr lang="en-US"/>
        </a:p>
      </dgm:t>
    </dgm:pt>
    <dgm:pt modelId="{C510659F-6733-ED49-8052-2B9C1F8E757E}">
      <dgm:prSet/>
      <dgm:spPr/>
      <dgm:t>
        <a:bodyPr/>
        <a:lstStyle/>
        <a:p>
          <a:r>
            <a:rPr lang="en-US" dirty="0"/>
            <a:t>Model agnostic</a:t>
          </a:r>
        </a:p>
      </dgm:t>
    </dgm:pt>
    <dgm:pt modelId="{CB85BD00-5B65-D348-8AA8-6450A9DE9985}" type="parTrans" cxnId="{55B8D52F-2DA3-0B43-942E-CFB1C1F170E8}">
      <dgm:prSet/>
      <dgm:spPr/>
      <dgm:t>
        <a:bodyPr/>
        <a:lstStyle/>
        <a:p>
          <a:endParaRPr lang="en-US"/>
        </a:p>
      </dgm:t>
    </dgm:pt>
    <dgm:pt modelId="{6CE264B5-7D74-FE4D-96F4-D980E32D1167}" type="sibTrans" cxnId="{55B8D52F-2DA3-0B43-942E-CFB1C1F170E8}">
      <dgm:prSet/>
      <dgm:spPr/>
      <dgm:t>
        <a:bodyPr/>
        <a:lstStyle/>
        <a:p>
          <a:endParaRPr lang="en-US"/>
        </a:p>
      </dgm:t>
    </dgm:pt>
    <dgm:pt modelId="{52A884F7-71E1-184A-A3C3-688AE33D34FB}">
      <dgm:prSet/>
      <dgm:spPr/>
      <dgm:t>
        <a:bodyPr/>
        <a:lstStyle/>
        <a:p>
          <a:r>
            <a:rPr lang="en-US" dirty="0"/>
            <a:t>Model dependent</a:t>
          </a:r>
        </a:p>
      </dgm:t>
    </dgm:pt>
    <dgm:pt modelId="{A415B1F8-9C3D-8E47-97AC-8E62E9C16CAB}" type="parTrans" cxnId="{6362031B-975E-684F-A348-EE1DD3B444EA}">
      <dgm:prSet/>
      <dgm:spPr/>
      <dgm:t>
        <a:bodyPr/>
        <a:lstStyle/>
        <a:p>
          <a:endParaRPr lang="en-US"/>
        </a:p>
      </dgm:t>
    </dgm:pt>
    <dgm:pt modelId="{127B1221-62D8-B043-ABA5-67760CA0C186}" type="sibTrans" cxnId="{6362031B-975E-684F-A348-EE1DD3B444EA}">
      <dgm:prSet/>
      <dgm:spPr/>
      <dgm:t>
        <a:bodyPr/>
        <a:lstStyle/>
        <a:p>
          <a:endParaRPr lang="en-US"/>
        </a:p>
      </dgm:t>
    </dgm:pt>
    <dgm:pt modelId="{01673CDB-8DBD-EE4F-9C71-01211609F24F}" type="pres">
      <dgm:prSet presAssocID="{761790CD-1C76-0149-8F8E-451D9316C0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1D1EE-C7F6-7340-9753-24F794AD2A54}" type="pres">
      <dgm:prSet presAssocID="{A401EDA3-2E9B-4F4A-B56F-9ED5B49A3841}" presName="hierRoot1" presStyleCnt="0"/>
      <dgm:spPr/>
    </dgm:pt>
    <dgm:pt modelId="{10C56CC1-5F50-FD4F-A436-1B3479B93D99}" type="pres">
      <dgm:prSet presAssocID="{A401EDA3-2E9B-4F4A-B56F-9ED5B49A3841}" presName="composite" presStyleCnt="0"/>
      <dgm:spPr/>
    </dgm:pt>
    <dgm:pt modelId="{19252528-443C-EF42-92DD-74AF53609C45}" type="pres">
      <dgm:prSet presAssocID="{A401EDA3-2E9B-4F4A-B56F-9ED5B49A3841}" presName="background" presStyleLbl="node0" presStyleIdx="0" presStyleCnt="1"/>
      <dgm:spPr/>
    </dgm:pt>
    <dgm:pt modelId="{3ACE7630-EFA9-DB40-9925-112D6FB212BF}" type="pres">
      <dgm:prSet presAssocID="{A401EDA3-2E9B-4F4A-B56F-9ED5B49A3841}" presName="text" presStyleLbl="fgAcc0" presStyleIdx="0" presStyleCnt="1">
        <dgm:presLayoutVars>
          <dgm:chPref val="3"/>
        </dgm:presLayoutVars>
      </dgm:prSet>
      <dgm:spPr/>
    </dgm:pt>
    <dgm:pt modelId="{024CFB2F-FE19-0445-A49D-417678D1F537}" type="pres">
      <dgm:prSet presAssocID="{A401EDA3-2E9B-4F4A-B56F-9ED5B49A3841}" presName="hierChild2" presStyleCnt="0"/>
      <dgm:spPr/>
    </dgm:pt>
    <dgm:pt modelId="{7665B187-FC09-5940-8721-369BB9FB5ABD}" type="pres">
      <dgm:prSet presAssocID="{0427DFC2-7F2F-494B-8465-9FDC3C71EBA4}" presName="Name10" presStyleLbl="parChTrans1D2" presStyleIdx="0" presStyleCnt="2"/>
      <dgm:spPr/>
    </dgm:pt>
    <dgm:pt modelId="{12805B50-804F-7C4E-B6E4-D2C8E8222F36}" type="pres">
      <dgm:prSet presAssocID="{CFFFA3FA-135E-FB4D-8E0C-E27D6D0D9E0D}" presName="hierRoot2" presStyleCnt="0"/>
      <dgm:spPr/>
    </dgm:pt>
    <dgm:pt modelId="{DD579737-48F4-FA48-88E7-13E1E739AB72}" type="pres">
      <dgm:prSet presAssocID="{CFFFA3FA-135E-FB4D-8E0C-E27D6D0D9E0D}" presName="composite2" presStyleCnt="0"/>
      <dgm:spPr/>
    </dgm:pt>
    <dgm:pt modelId="{E4284A4C-BA9F-5840-A4E7-20876861AF97}" type="pres">
      <dgm:prSet presAssocID="{CFFFA3FA-135E-FB4D-8E0C-E27D6D0D9E0D}" presName="background2" presStyleLbl="node2" presStyleIdx="0" presStyleCnt="2"/>
      <dgm:spPr/>
    </dgm:pt>
    <dgm:pt modelId="{1A7FE1B8-AF8F-CB47-B301-B38D3B34FEEF}" type="pres">
      <dgm:prSet presAssocID="{CFFFA3FA-135E-FB4D-8E0C-E27D6D0D9E0D}" presName="text2" presStyleLbl="fgAcc2" presStyleIdx="0" presStyleCnt="2">
        <dgm:presLayoutVars>
          <dgm:chPref val="3"/>
        </dgm:presLayoutVars>
      </dgm:prSet>
      <dgm:spPr/>
    </dgm:pt>
    <dgm:pt modelId="{A1AE2BE8-ABA8-474E-98A8-9CBB7A5E7514}" type="pres">
      <dgm:prSet presAssocID="{CFFFA3FA-135E-FB4D-8E0C-E27D6D0D9E0D}" presName="hierChild3" presStyleCnt="0"/>
      <dgm:spPr/>
    </dgm:pt>
    <dgm:pt modelId="{42A3BB3D-D8ED-C043-9C69-8949F55E889A}" type="pres">
      <dgm:prSet presAssocID="{CB85BD00-5B65-D348-8AA8-6450A9DE9985}" presName="Name17" presStyleLbl="parChTrans1D3" presStyleIdx="0" presStyleCnt="2"/>
      <dgm:spPr/>
    </dgm:pt>
    <dgm:pt modelId="{20A079C8-D23B-7244-8883-CE524DB8F886}" type="pres">
      <dgm:prSet presAssocID="{C510659F-6733-ED49-8052-2B9C1F8E757E}" presName="hierRoot3" presStyleCnt="0"/>
      <dgm:spPr/>
    </dgm:pt>
    <dgm:pt modelId="{C13CC209-99F1-0E45-B789-A687D77357FD}" type="pres">
      <dgm:prSet presAssocID="{C510659F-6733-ED49-8052-2B9C1F8E757E}" presName="composite3" presStyleCnt="0"/>
      <dgm:spPr/>
    </dgm:pt>
    <dgm:pt modelId="{2999DD64-5989-D244-8494-AA882254CC72}" type="pres">
      <dgm:prSet presAssocID="{C510659F-6733-ED49-8052-2B9C1F8E757E}" presName="background3" presStyleLbl="node3" presStyleIdx="0" presStyleCnt="2"/>
      <dgm:spPr/>
    </dgm:pt>
    <dgm:pt modelId="{364B2AC0-F71C-AF4E-BCFB-0843112B0DF5}" type="pres">
      <dgm:prSet presAssocID="{C510659F-6733-ED49-8052-2B9C1F8E757E}" presName="text3" presStyleLbl="fgAcc3" presStyleIdx="0" presStyleCnt="2">
        <dgm:presLayoutVars>
          <dgm:chPref val="3"/>
        </dgm:presLayoutVars>
      </dgm:prSet>
      <dgm:spPr/>
    </dgm:pt>
    <dgm:pt modelId="{2368FE4D-D64A-3244-8B7E-255A2A9059BF}" type="pres">
      <dgm:prSet presAssocID="{C510659F-6733-ED49-8052-2B9C1F8E757E}" presName="hierChild4" presStyleCnt="0"/>
      <dgm:spPr/>
    </dgm:pt>
    <dgm:pt modelId="{C8B6EA2F-59E9-C049-BF93-214D4A5AA6F6}" type="pres">
      <dgm:prSet presAssocID="{A415B1F8-9C3D-8E47-97AC-8E62E9C16CAB}" presName="Name17" presStyleLbl="parChTrans1D3" presStyleIdx="1" presStyleCnt="2"/>
      <dgm:spPr/>
    </dgm:pt>
    <dgm:pt modelId="{B4ACCBBE-0196-0F4B-B09F-2AAE0FC7B422}" type="pres">
      <dgm:prSet presAssocID="{52A884F7-71E1-184A-A3C3-688AE33D34FB}" presName="hierRoot3" presStyleCnt="0"/>
      <dgm:spPr/>
    </dgm:pt>
    <dgm:pt modelId="{61ABCEA4-B448-D346-B4B8-CD0B803120DA}" type="pres">
      <dgm:prSet presAssocID="{52A884F7-71E1-184A-A3C3-688AE33D34FB}" presName="composite3" presStyleCnt="0"/>
      <dgm:spPr/>
    </dgm:pt>
    <dgm:pt modelId="{2B8BEA27-0065-3E43-B360-E6CF038CD816}" type="pres">
      <dgm:prSet presAssocID="{52A884F7-71E1-184A-A3C3-688AE33D34FB}" presName="background3" presStyleLbl="node3" presStyleIdx="1" presStyleCnt="2"/>
      <dgm:spPr/>
    </dgm:pt>
    <dgm:pt modelId="{90E18910-B494-4445-8A52-7701E244891C}" type="pres">
      <dgm:prSet presAssocID="{52A884F7-71E1-184A-A3C3-688AE33D34FB}" presName="text3" presStyleLbl="fgAcc3" presStyleIdx="1" presStyleCnt="2">
        <dgm:presLayoutVars>
          <dgm:chPref val="3"/>
        </dgm:presLayoutVars>
      </dgm:prSet>
      <dgm:spPr/>
    </dgm:pt>
    <dgm:pt modelId="{6129FADB-1F7B-E64B-9094-0566F08079BF}" type="pres">
      <dgm:prSet presAssocID="{52A884F7-71E1-184A-A3C3-688AE33D34FB}" presName="hierChild4" presStyleCnt="0"/>
      <dgm:spPr/>
    </dgm:pt>
    <dgm:pt modelId="{9AA8C3D9-900E-2B4D-BD2F-DAED4AD611A4}" type="pres">
      <dgm:prSet presAssocID="{E4F4821F-D142-3348-B531-285B71DE7DF6}" presName="Name10" presStyleLbl="parChTrans1D2" presStyleIdx="1" presStyleCnt="2"/>
      <dgm:spPr/>
    </dgm:pt>
    <dgm:pt modelId="{E60A0AA3-1D20-9749-ABC3-7DA29B6DC96B}" type="pres">
      <dgm:prSet presAssocID="{EE75A96A-336F-B543-BEDE-493347C06DB4}" presName="hierRoot2" presStyleCnt="0"/>
      <dgm:spPr/>
    </dgm:pt>
    <dgm:pt modelId="{8C98A82C-D50E-2045-9967-CCDD8A4AE3D7}" type="pres">
      <dgm:prSet presAssocID="{EE75A96A-336F-B543-BEDE-493347C06DB4}" presName="composite2" presStyleCnt="0"/>
      <dgm:spPr/>
    </dgm:pt>
    <dgm:pt modelId="{A5E8A6C3-3FDC-9D4D-B9BD-61A5544DCE68}" type="pres">
      <dgm:prSet presAssocID="{EE75A96A-336F-B543-BEDE-493347C06DB4}" presName="background2" presStyleLbl="node2" presStyleIdx="1" presStyleCnt="2"/>
      <dgm:spPr/>
    </dgm:pt>
    <dgm:pt modelId="{413F9CA3-AB37-E44E-BE62-2B73303BF4B0}" type="pres">
      <dgm:prSet presAssocID="{EE75A96A-336F-B543-BEDE-493347C06DB4}" presName="text2" presStyleLbl="fgAcc2" presStyleIdx="1" presStyleCnt="2">
        <dgm:presLayoutVars>
          <dgm:chPref val="3"/>
        </dgm:presLayoutVars>
      </dgm:prSet>
      <dgm:spPr/>
    </dgm:pt>
    <dgm:pt modelId="{6AEFB11E-2990-3E4F-A486-2A1BE1D4419C}" type="pres">
      <dgm:prSet presAssocID="{EE75A96A-336F-B543-BEDE-493347C06DB4}" presName="hierChild3" presStyleCnt="0"/>
      <dgm:spPr/>
    </dgm:pt>
  </dgm:ptLst>
  <dgm:cxnLst>
    <dgm:cxn modelId="{B204BB05-683B-E440-B53D-FCF7F060B5BF}" type="presOf" srcId="{E4F4821F-D142-3348-B531-285B71DE7DF6}" destId="{9AA8C3D9-900E-2B4D-BD2F-DAED4AD611A4}" srcOrd="0" destOrd="0" presId="urn:microsoft.com/office/officeart/2005/8/layout/hierarchy1"/>
    <dgm:cxn modelId="{6362031B-975E-684F-A348-EE1DD3B444EA}" srcId="{CFFFA3FA-135E-FB4D-8E0C-E27D6D0D9E0D}" destId="{52A884F7-71E1-184A-A3C3-688AE33D34FB}" srcOrd="1" destOrd="0" parTransId="{A415B1F8-9C3D-8E47-97AC-8E62E9C16CAB}" sibTransId="{127B1221-62D8-B043-ABA5-67760CA0C186}"/>
    <dgm:cxn modelId="{0DCCFE1D-20D7-6943-B88C-C01D601D408F}" type="presOf" srcId="{CB85BD00-5B65-D348-8AA8-6450A9DE9985}" destId="{42A3BB3D-D8ED-C043-9C69-8949F55E889A}" srcOrd="0" destOrd="0" presId="urn:microsoft.com/office/officeart/2005/8/layout/hierarchy1"/>
    <dgm:cxn modelId="{9AF1601E-F830-5C4C-BB65-265DF690CF5C}" srcId="{A401EDA3-2E9B-4F4A-B56F-9ED5B49A3841}" destId="{EE75A96A-336F-B543-BEDE-493347C06DB4}" srcOrd="1" destOrd="0" parTransId="{E4F4821F-D142-3348-B531-285B71DE7DF6}" sibTransId="{B8A33CC2-F09D-AD48-A74B-14F8172FBFEC}"/>
    <dgm:cxn modelId="{7E513B23-A8F4-F548-B812-C6D91E5C12F9}" srcId="{761790CD-1C76-0149-8F8E-451D9316C09A}" destId="{A401EDA3-2E9B-4F4A-B56F-9ED5B49A3841}" srcOrd="0" destOrd="0" parTransId="{1763897A-5862-2E4D-9326-B9EF6E92F9B3}" sibTransId="{260EEDBA-DFBE-0748-AB86-EF33F0EB2DD9}"/>
    <dgm:cxn modelId="{7A3E7626-D38E-A14E-96EA-BEDC86B104B4}" type="presOf" srcId="{A401EDA3-2E9B-4F4A-B56F-9ED5B49A3841}" destId="{3ACE7630-EFA9-DB40-9925-112D6FB212BF}" srcOrd="0" destOrd="0" presId="urn:microsoft.com/office/officeart/2005/8/layout/hierarchy1"/>
    <dgm:cxn modelId="{93BA882E-0586-3E40-AA8E-CBEC48FBB5A5}" type="presOf" srcId="{A415B1F8-9C3D-8E47-97AC-8E62E9C16CAB}" destId="{C8B6EA2F-59E9-C049-BF93-214D4A5AA6F6}" srcOrd="0" destOrd="0" presId="urn:microsoft.com/office/officeart/2005/8/layout/hierarchy1"/>
    <dgm:cxn modelId="{55B8D52F-2DA3-0B43-942E-CFB1C1F170E8}" srcId="{CFFFA3FA-135E-FB4D-8E0C-E27D6D0D9E0D}" destId="{C510659F-6733-ED49-8052-2B9C1F8E757E}" srcOrd="0" destOrd="0" parTransId="{CB85BD00-5B65-D348-8AA8-6450A9DE9985}" sibTransId="{6CE264B5-7D74-FE4D-96F4-D980E32D1167}"/>
    <dgm:cxn modelId="{EFE2CF55-27A5-204E-9918-F87B03145B1F}" type="presOf" srcId="{0427DFC2-7F2F-494B-8465-9FDC3C71EBA4}" destId="{7665B187-FC09-5940-8721-369BB9FB5ABD}" srcOrd="0" destOrd="0" presId="urn:microsoft.com/office/officeart/2005/8/layout/hierarchy1"/>
    <dgm:cxn modelId="{C4544FA5-F51C-9D4D-8779-66C19FBCDABF}" srcId="{A401EDA3-2E9B-4F4A-B56F-9ED5B49A3841}" destId="{CFFFA3FA-135E-FB4D-8E0C-E27D6D0D9E0D}" srcOrd="0" destOrd="0" parTransId="{0427DFC2-7F2F-494B-8465-9FDC3C71EBA4}" sibTransId="{A817323F-1862-A94A-9204-C0C28E505D14}"/>
    <dgm:cxn modelId="{2EEB4FAA-4A3F-8D4A-B03C-84B4A079DAD5}" type="presOf" srcId="{EE75A96A-336F-B543-BEDE-493347C06DB4}" destId="{413F9CA3-AB37-E44E-BE62-2B73303BF4B0}" srcOrd="0" destOrd="0" presId="urn:microsoft.com/office/officeart/2005/8/layout/hierarchy1"/>
    <dgm:cxn modelId="{1783A3B1-FC00-0345-9C89-CE5B86FAD901}" type="presOf" srcId="{CFFFA3FA-135E-FB4D-8E0C-E27D6D0D9E0D}" destId="{1A7FE1B8-AF8F-CB47-B301-B38D3B34FEEF}" srcOrd="0" destOrd="0" presId="urn:microsoft.com/office/officeart/2005/8/layout/hierarchy1"/>
    <dgm:cxn modelId="{0BE1E7B5-F3C8-3347-AC75-4965ABA0AE88}" type="presOf" srcId="{C510659F-6733-ED49-8052-2B9C1F8E757E}" destId="{364B2AC0-F71C-AF4E-BCFB-0843112B0DF5}" srcOrd="0" destOrd="0" presId="urn:microsoft.com/office/officeart/2005/8/layout/hierarchy1"/>
    <dgm:cxn modelId="{9E0C3AB9-4D43-A940-A423-0E2C8A2625D8}" type="presOf" srcId="{761790CD-1C76-0149-8F8E-451D9316C09A}" destId="{01673CDB-8DBD-EE4F-9C71-01211609F24F}" srcOrd="0" destOrd="0" presId="urn:microsoft.com/office/officeart/2005/8/layout/hierarchy1"/>
    <dgm:cxn modelId="{99DB1AC6-DC8A-2A47-AA68-F8A33BF58FB0}" type="presOf" srcId="{52A884F7-71E1-184A-A3C3-688AE33D34FB}" destId="{90E18910-B494-4445-8A52-7701E244891C}" srcOrd="0" destOrd="0" presId="urn:microsoft.com/office/officeart/2005/8/layout/hierarchy1"/>
    <dgm:cxn modelId="{F411B5EF-02E4-DA47-A4E3-DE0623EC6ACF}" type="presParOf" srcId="{01673CDB-8DBD-EE4F-9C71-01211609F24F}" destId="{8DB1D1EE-C7F6-7340-9753-24F794AD2A54}" srcOrd="0" destOrd="0" presId="urn:microsoft.com/office/officeart/2005/8/layout/hierarchy1"/>
    <dgm:cxn modelId="{A7D895E2-BDF1-D540-A731-7F495C435D3F}" type="presParOf" srcId="{8DB1D1EE-C7F6-7340-9753-24F794AD2A54}" destId="{10C56CC1-5F50-FD4F-A436-1B3479B93D99}" srcOrd="0" destOrd="0" presId="urn:microsoft.com/office/officeart/2005/8/layout/hierarchy1"/>
    <dgm:cxn modelId="{FBDF1973-C017-B343-94B4-D95299FF7130}" type="presParOf" srcId="{10C56CC1-5F50-FD4F-A436-1B3479B93D99}" destId="{19252528-443C-EF42-92DD-74AF53609C45}" srcOrd="0" destOrd="0" presId="urn:microsoft.com/office/officeart/2005/8/layout/hierarchy1"/>
    <dgm:cxn modelId="{7D8C5B9D-34B7-FA4A-9ADD-8026B5E8E333}" type="presParOf" srcId="{10C56CC1-5F50-FD4F-A436-1B3479B93D99}" destId="{3ACE7630-EFA9-DB40-9925-112D6FB212BF}" srcOrd="1" destOrd="0" presId="urn:microsoft.com/office/officeart/2005/8/layout/hierarchy1"/>
    <dgm:cxn modelId="{5B018170-04CD-9E46-B775-9D92C7481674}" type="presParOf" srcId="{8DB1D1EE-C7F6-7340-9753-24F794AD2A54}" destId="{024CFB2F-FE19-0445-A49D-417678D1F537}" srcOrd="1" destOrd="0" presId="urn:microsoft.com/office/officeart/2005/8/layout/hierarchy1"/>
    <dgm:cxn modelId="{79778291-E114-8B40-A211-8C3FFD5F79FF}" type="presParOf" srcId="{024CFB2F-FE19-0445-A49D-417678D1F537}" destId="{7665B187-FC09-5940-8721-369BB9FB5ABD}" srcOrd="0" destOrd="0" presId="urn:microsoft.com/office/officeart/2005/8/layout/hierarchy1"/>
    <dgm:cxn modelId="{236B98AB-8BC6-B74B-A37D-A16ABBF31118}" type="presParOf" srcId="{024CFB2F-FE19-0445-A49D-417678D1F537}" destId="{12805B50-804F-7C4E-B6E4-D2C8E8222F36}" srcOrd="1" destOrd="0" presId="urn:microsoft.com/office/officeart/2005/8/layout/hierarchy1"/>
    <dgm:cxn modelId="{81DC6560-2E6F-484E-A817-689197F49041}" type="presParOf" srcId="{12805B50-804F-7C4E-B6E4-D2C8E8222F36}" destId="{DD579737-48F4-FA48-88E7-13E1E739AB72}" srcOrd="0" destOrd="0" presId="urn:microsoft.com/office/officeart/2005/8/layout/hierarchy1"/>
    <dgm:cxn modelId="{FE0E1984-2F6B-7C4A-829D-E541A20C609E}" type="presParOf" srcId="{DD579737-48F4-FA48-88E7-13E1E739AB72}" destId="{E4284A4C-BA9F-5840-A4E7-20876861AF97}" srcOrd="0" destOrd="0" presId="urn:microsoft.com/office/officeart/2005/8/layout/hierarchy1"/>
    <dgm:cxn modelId="{CD748776-D414-944E-8A7E-0A27CF2732E6}" type="presParOf" srcId="{DD579737-48F4-FA48-88E7-13E1E739AB72}" destId="{1A7FE1B8-AF8F-CB47-B301-B38D3B34FEEF}" srcOrd="1" destOrd="0" presId="urn:microsoft.com/office/officeart/2005/8/layout/hierarchy1"/>
    <dgm:cxn modelId="{D5F9244C-3EE1-3849-BE20-C5127A118769}" type="presParOf" srcId="{12805B50-804F-7C4E-B6E4-D2C8E8222F36}" destId="{A1AE2BE8-ABA8-474E-98A8-9CBB7A5E7514}" srcOrd="1" destOrd="0" presId="urn:microsoft.com/office/officeart/2005/8/layout/hierarchy1"/>
    <dgm:cxn modelId="{A61E61B4-FD81-6C4A-A932-FFBCD63E9303}" type="presParOf" srcId="{A1AE2BE8-ABA8-474E-98A8-9CBB7A5E7514}" destId="{42A3BB3D-D8ED-C043-9C69-8949F55E889A}" srcOrd="0" destOrd="0" presId="urn:microsoft.com/office/officeart/2005/8/layout/hierarchy1"/>
    <dgm:cxn modelId="{75C8CC60-BB55-0D43-AF1B-A3524DDC9D71}" type="presParOf" srcId="{A1AE2BE8-ABA8-474E-98A8-9CBB7A5E7514}" destId="{20A079C8-D23B-7244-8883-CE524DB8F886}" srcOrd="1" destOrd="0" presId="urn:microsoft.com/office/officeart/2005/8/layout/hierarchy1"/>
    <dgm:cxn modelId="{1769B7C3-FD01-B64D-AC86-2CDB67ABFA63}" type="presParOf" srcId="{20A079C8-D23B-7244-8883-CE524DB8F886}" destId="{C13CC209-99F1-0E45-B789-A687D77357FD}" srcOrd="0" destOrd="0" presId="urn:microsoft.com/office/officeart/2005/8/layout/hierarchy1"/>
    <dgm:cxn modelId="{00118ADC-3867-1846-917E-9C299E143CB0}" type="presParOf" srcId="{C13CC209-99F1-0E45-B789-A687D77357FD}" destId="{2999DD64-5989-D244-8494-AA882254CC72}" srcOrd="0" destOrd="0" presId="urn:microsoft.com/office/officeart/2005/8/layout/hierarchy1"/>
    <dgm:cxn modelId="{29782D52-1D27-5940-A18D-74D56B71553D}" type="presParOf" srcId="{C13CC209-99F1-0E45-B789-A687D77357FD}" destId="{364B2AC0-F71C-AF4E-BCFB-0843112B0DF5}" srcOrd="1" destOrd="0" presId="urn:microsoft.com/office/officeart/2005/8/layout/hierarchy1"/>
    <dgm:cxn modelId="{DF43F173-1314-A84D-B4B2-649A6AD267A2}" type="presParOf" srcId="{20A079C8-D23B-7244-8883-CE524DB8F886}" destId="{2368FE4D-D64A-3244-8B7E-255A2A9059BF}" srcOrd="1" destOrd="0" presId="urn:microsoft.com/office/officeart/2005/8/layout/hierarchy1"/>
    <dgm:cxn modelId="{6ADFF921-C4E0-634D-9659-7A742194AE1B}" type="presParOf" srcId="{A1AE2BE8-ABA8-474E-98A8-9CBB7A5E7514}" destId="{C8B6EA2F-59E9-C049-BF93-214D4A5AA6F6}" srcOrd="2" destOrd="0" presId="urn:microsoft.com/office/officeart/2005/8/layout/hierarchy1"/>
    <dgm:cxn modelId="{16AE4535-BDF2-4648-9C46-CAC132E8A15C}" type="presParOf" srcId="{A1AE2BE8-ABA8-474E-98A8-9CBB7A5E7514}" destId="{B4ACCBBE-0196-0F4B-B09F-2AAE0FC7B422}" srcOrd="3" destOrd="0" presId="urn:microsoft.com/office/officeart/2005/8/layout/hierarchy1"/>
    <dgm:cxn modelId="{B20F6F15-6CF7-6F46-8480-3334FC454D38}" type="presParOf" srcId="{B4ACCBBE-0196-0F4B-B09F-2AAE0FC7B422}" destId="{61ABCEA4-B448-D346-B4B8-CD0B803120DA}" srcOrd="0" destOrd="0" presId="urn:microsoft.com/office/officeart/2005/8/layout/hierarchy1"/>
    <dgm:cxn modelId="{6A9D1EE3-85B0-A34B-9DC6-A68FDEA7D87C}" type="presParOf" srcId="{61ABCEA4-B448-D346-B4B8-CD0B803120DA}" destId="{2B8BEA27-0065-3E43-B360-E6CF038CD816}" srcOrd="0" destOrd="0" presId="urn:microsoft.com/office/officeart/2005/8/layout/hierarchy1"/>
    <dgm:cxn modelId="{985BB1B7-E960-4740-850B-EE4F99649536}" type="presParOf" srcId="{61ABCEA4-B448-D346-B4B8-CD0B803120DA}" destId="{90E18910-B494-4445-8A52-7701E244891C}" srcOrd="1" destOrd="0" presId="urn:microsoft.com/office/officeart/2005/8/layout/hierarchy1"/>
    <dgm:cxn modelId="{2CE771BF-ED01-374C-A0EC-AE3337A078F4}" type="presParOf" srcId="{B4ACCBBE-0196-0F4B-B09F-2AAE0FC7B422}" destId="{6129FADB-1F7B-E64B-9094-0566F08079BF}" srcOrd="1" destOrd="0" presId="urn:microsoft.com/office/officeart/2005/8/layout/hierarchy1"/>
    <dgm:cxn modelId="{73106656-4A90-6649-BDE8-A4095F2A103A}" type="presParOf" srcId="{024CFB2F-FE19-0445-A49D-417678D1F537}" destId="{9AA8C3D9-900E-2B4D-BD2F-DAED4AD611A4}" srcOrd="2" destOrd="0" presId="urn:microsoft.com/office/officeart/2005/8/layout/hierarchy1"/>
    <dgm:cxn modelId="{54661651-B8B2-D843-8340-8E997C311E79}" type="presParOf" srcId="{024CFB2F-FE19-0445-A49D-417678D1F537}" destId="{E60A0AA3-1D20-9749-ABC3-7DA29B6DC96B}" srcOrd="3" destOrd="0" presId="urn:microsoft.com/office/officeart/2005/8/layout/hierarchy1"/>
    <dgm:cxn modelId="{B5324A64-68B0-314A-9819-3E8C595427AF}" type="presParOf" srcId="{E60A0AA3-1D20-9749-ABC3-7DA29B6DC96B}" destId="{8C98A82C-D50E-2045-9967-CCDD8A4AE3D7}" srcOrd="0" destOrd="0" presId="urn:microsoft.com/office/officeart/2005/8/layout/hierarchy1"/>
    <dgm:cxn modelId="{DE85F31F-05E4-DB49-9996-025960A65A98}" type="presParOf" srcId="{8C98A82C-D50E-2045-9967-CCDD8A4AE3D7}" destId="{A5E8A6C3-3FDC-9D4D-B9BD-61A5544DCE68}" srcOrd="0" destOrd="0" presId="urn:microsoft.com/office/officeart/2005/8/layout/hierarchy1"/>
    <dgm:cxn modelId="{754D1D75-ACBA-054B-AB8B-7E993EFE9E6B}" type="presParOf" srcId="{8C98A82C-D50E-2045-9967-CCDD8A4AE3D7}" destId="{413F9CA3-AB37-E44E-BE62-2B73303BF4B0}" srcOrd="1" destOrd="0" presId="urn:microsoft.com/office/officeart/2005/8/layout/hierarchy1"/>
    <dgm:cxn modelId="{E1BCD963-E578-E74E-8800-39C1CCC3A0B6}" type="presParOf" srcId="{E60A0AA3-1D20-9749-ABC3-7DA29B6DC96B}" destId="{6AEFB11E-2990-3E4F-A486-2A1BE1D441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1790CD-1C76-0149-8F8E-451D9316C09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1EDA3-2E9B-4F4A-B56F-9ED5B49A3841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763897A-5862-2E4D-9326-B9EF6E92F9B3}" type="parTrans" cxnId="{7E513B23-A8F4-F548-B812-C6D91E5C12F9}">
      <dgm:prSet/>
      <dgm:spPr/>
      <dgm:t>
        <a:bodyPr/>
        <a:lstStyle/>
        <a:p>
          <a:endParaRPr lang="en-US"/>
        </a:p>
      </dgm:t>
    </dgm:pt>
    <dgm:pt modelId="{260EEDBA-DFBE-0748-AB86-EF33F0EB2DD9}" type="sibTrans" cxnId="{7E513B23-A8F4-F548-B812-C6D91E5C12F9}">
      <dgm:prSet/>
      <dgm:spPr/>
      <dgm:t>
        <a:bodyPr/>
        <a:lstStyle/>
        <a:p>
          <a:endParaRPr lang="en-US"/>
        </a:p>
      </dgm:t>
    </dgm:pt>
    <dgm:pt modelId="{CFFFA3FA-135E-FB4D-8E0C-E27D6D0D9E0D}">
      <dgm:prSet phldrT="[Text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en-US" dirty="0"/>
            <a:t>Explain Output</a:t>
          </a:r>
        </a:p>
      </dgm:t>
    </dgm:pt>
    <dgm:pt modelId="{0427DFC2-7F2F-494B-8465-9FDC3C71EBA4}" type="parTrans" cxnId="{C4544FA5-F51C-9D4D-8779-66C19FBCDABF}">
      <dgm:prSet/>
      <dgm:spPr/>
      <dgm:t>
        <a:bodyPr/>
        <a:lstStyle/>
        <a:p>
          <a:endParaRPr lang="en-US"/>
        </a:p>
      </dgm:t>
    </dgm:pt>
    <dgm:pt modelId="{A817323F-1862-A94A-9204-C0C28E505D14}" type="sibTrans" cxnId="{C4544FA5-F51C-9D4D-8779-66C19FBCDABF}">
      <dgm:prSet/>
      <dgm:spPr/>
      <dgm:t>
        <a:bodyPr/>
        <a:lstStyle/>
        <a:p>
          <a:endParaRPr lang="en-US"/>
        </a:p>
      </dgm:t>
    </dgm:pt>
    <dgm:pt modelId="{EE75A96A-336F-B543-BEDE-493347C06DB4}">
      <dgm:prSet phldrT="[Text]"/>
      <dgm:spPr/>
      <dgm:t>
        <a:bodyPr/>
        <a:lstStyle/>
        <a:p>
          <a:r>
            <a:rPr lang="en-US" dirty="0"/>
            <a:t>Explain Model</a:t>
          </a:r>
        </a:p>
      </dgm:t>
    </dgm:pt>
    <dgm:pt modelId="{E4F4821F-D142-3348-B531-285B71DE7DF6}" type="parTrans" cxnId="{9AF1601E-F830-5C4C-BB65-265DF690CF5C}">
      <dgm:prSet/>
      <dgm:spPr/>
      <dgm:t>
        <a:bodyPr/>
        <a:lstStyle/>
        <a:p>
          <a:endParaRPr lang="en-US"/>
        </a:p>
      </dgm:t>
    </dgm:pt>
    <dgm:pt modelId="{B8A33CC2-F09D-AD48-A74B-14F8172FBFEC}" type="sibTrans" cxnId="{9AF1601E-F830-5C4C-BB65-265DF690CF5C}">
      <dgm:prSet/>
      <dgm:spPr/>
      <dgm:t>
        <a:bodyPr/>
        <a:lstStyle/>
        <a:p>
          <a:endParaRPr lang="en-US"/>
        </a:p>
      </dgm:t>
    </dgm:pt>
    <dgm:pt modelId="{C510659F-6733-ED49-8052-2B9C1F8E757E}">
      <dgm:prSet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en-US" dirty="0"/>
            <a:t>Model agnostic</a:t>
          </a:r>
        </a:p>
      </dgm:t>
    </dgm:pt>
    <dgm:pt modelId="{CB85BD00-5B65-D348-8AA8-6450A9DE9985}" type="parTrans" cxnId="{55B8D52F-2DA3-0B43-942E-CFB1C1F170E8}">
      <dgm:prSet/>
      <dgm:spPr/>
      <dgm:t>
        <a:bodyPr/>
        <a:lstStyle/>
        <a:p>
          <a:endParaRPr lang="en-US"/>
        </a:p>
      </dgm:t>
    </dgm:pt>
    <dgm:pt modelId="{6CE264B5-7D74-FE4D-96F4-D980E32D1167}" type="sibTrans" cxnId="{55B8D52F-2DA3-0B43-942E-CFB1C1F170E8}">
      <dgm:prSet/>
      <dgm:spPr/>
      <dgm:t>
        <a:bodyPr/>
        <a:lstStyle/>
        <a:p>
          <a:endParaRPr lang="en-US"/>
        </a:p>
      </dgm:t>
    </dgm:pt>
    <dgm:pt modelId="{52A884F7-71E1-184A-A3C3-688AE33D34FB}">
      <dgm:prSet/>
      <dgm:spPr/>
      <dgm:t>
        <a:bodyPr/>
        <a:lstStyle/>
        <a:p>
          <a:r>
            <a:rPr lang="en-US" dirty="0"/>
            <a:t>Model dependent</a:t>
          </a:r>
        </a:p>
      </dgm:t>
    </dgm:pt>
    <dgm:pt modelId="{A415B1F8-9C3D-8E47-97AC-8E62E9C16CAB}" type="parTrans" cxnId="{6362031B-975E-684F-A348-EE1DD3B444EA}">
      <dgm:prSet/>
      <dgm:spPr/>
      <dgm:t>
        <a:bodyPr/>
        <a:lstStyle/>
        <a:p>
          <a:endParaRPr lang="en-US"/>
        </a:p>
      </dgm:t>
    </dgm:pt>
    <dgm:pt modelId="{127B1221-62D8-B043-ABA5-67760CA0C186}" type="sibTrans" cxnId="{6362031B-975E-684F-A348-EE1DD3B444EA}">
      <dgm:prSet/>
      <dgm:spPr/>
      <dgm:t>
        <a:bodyPr/>
        <a:lstStyle/>
        <a:p>
          <a:endParaRPr lang="en-US"/>
        </a:p>
      </dgm:t>
    </dgm:pt>
    <dgm:pt modelId="{01673CDB-8DBD-EE4F-9C71-01211609F24F}" type="pres">
      <dgm:prSet presAssocID="{761790CD-1C76-0149-8F8E-451D9316C0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1D1EE-C7F6-7340-9753-24F794AD2A54}" type="pres">
      <dgm:prSet presAssocID="{A401EDA3-2E9B-4F4A-B56F-9ED5B49A3841}" presName="hierRoot1" presStyleCnt="0"/>
      <dgm:spPr/>
    </dgm:pt>
    <dgm:pt modelId="{10C56CC1-5F50-FD4F-A436-1B3479B93D99}" type="pres">
      <dgm:prSet presAssocID="{A401EDA3-2E9B-4F4A-B56F-9ED5B49A3841}" presName="composite" presStyleCnt="0"/>
      <dgm:spPr/>
    </dgm:pt>
    <dgm:pt modelId="{19252528-443C-EF42-92DD-74AF53609C45}" type="pres">
      <dgm:prSet presAssocID="{A401EDA3-2E9B-4F4A-B56F-9ED5B49A3841}" presName="background" presStyleLbl="node0" presStyleIdx="0" presStyleCnt="1"/>
      <dgm:spPr/>
    </dgm:pt>
    <dgm:pt modelId="{3ACE7630-EFA9-DB40-9925-112D6FB212BF}" type="pres">
      <dgm:prSet presAssocID="{A401EDA3-2E9B-4F4A-B56F-9ED5B49A3841}" presName="text" presStyleLbl="fgAcc0" presStyleIdx="0" presStyleCnt="1">
        <dgm:presLayoutVars>
          <dgm:chPref val="3"/>
        </dgm:presLayoutVars>
      </dgm:prSet>
      <dgm:spPr/>
    </dgm:pt>
    <dgm:pt modelId="{024CFB2F-FE19-0445-A49D-417678D1F537}" type="pres">
      <dgm:prSet presAssocID="{A401EDA3-2E9B-4F4A-B56F-9ED5B49A3841}" presName="hierChild2" presStyleCnt="0"/>
      <dgm:spPr/>
    </dgm:pt>
    <dgm:pt modelId="{7665B187-FC09-5940-8721-369BB9FB5ABD}" type="pres">
      <dgm:prSet presAssocID="{0427DFC2-7F2F-494B-8465-9FDC3C71EBA4}" presName="Name10" presStyleLbl="parChTrans1D2" presStyleIdx="0" presStyleCnt="2"/>
      <dgm:spPr/>
    </dgm:pt>
    <dgm:pt modelId="{12805B50-804F-7C4E-B6E4-D2C8E8222F36}" type="pres">
      <dgm:prSet presAssocID="{CFFFA3FA-135E-FB4D-8E0C-E27D6D0D9E0D}" presName="hierRoot2" presStyleCnt="0"/>
      <dgm:spPr/>
    </dgm:pt>
    <dgm:pt modelId="{DD579737-48F4-FA48-88E7-13E1E739AB72}" type="pres">
      <dgm:prSet presAssocID="{CFFFA3FA-135E-FB4D-8E0C-E27D6D0D9E0D}" presName="composite2" presStyleCnt="0"/>
      <dgm:spPr/>
    </dgm:pt>
    <dgm:pt modelId="{E4284A4C-BA9F-5840-A4E7-20876861AF97}" type="pres">
      <dgm:prSet presAssocID="{CFFFA3FA-135E-FB4D-8E0C-E27D6D0D9E0D}" presName="background2" presStyleLbl="node2" presStyleIdx="0" presStyleCnt="2"/>
      <dgm:spPr/>
    </dgm:pt>
    <dgm:pt modelId="{1A7FE1B8-AF8F-CB47-B301-B38D3B34FEEF}" type="pres">
      <dgm:prSet presAssocID="{CFFFA3FA-135E-FB4D-8E0C-E27D6D0D9E0D}" presName="text2" presStyleLbl="fgAcc2" presStyleIdx="0" presStyleCnt="2">
        <dgm:presLayoutVars>
          <dgm:chPref val="3"/>
        </dgm:presLayoutVars>
      </dgm:prSet>
      <dgm:spPr/>
    </dgm:pt>
    <dgm:pt modelId="{A1AE2BE8-ABA8-474E-98A8-9CBB7A5E7514}" type="pres">
      <dgm:prSet presAssocID="{CFFFA3FA-135E-FB4D-8E0C-E27D6D0D9E0D}" presName="hierChild3" presStyleCnt="0"/>
      <dgm:spPr/>
    </dgm:pt>
    <dgm:pt modelId="{42A3BB3D-D8ED-C043-9C69-8949F55E889A}" type="pres">
      <dgm:prSet presAssocID="{CB85BD00-5B65-D348-8AA8-6450A9DE9985}" presName="Name17" presStyleLbl="parChTrans1D3" presStyleIdx="0" presStyleCnt="2"/>
      <dgm:spPr/>
    </dgm:pt>
    <dgm:pt modelId="{20A079C8-D23B-7244-8883-CE524DB8F886}" type="pres">
      <dgm:prSet presAssocID="{C510659F-6733-ED49-8052-2B9C1F8E757E}" presName="hierRoot3" presStyleCnt="0"/>
      <dgm:spPr/>
    </dgm:pt>
    <dgm:pt modelId="{C13CC209-99F1-0E45-B789-A687D77357FD}" type="pres">
      <dgm:prSet presAssocID="{C510659F-6733-ED49-8052-2B9C1F8E757E}" presName="composite3" presStyleCnt="0"/>
      <dgm:spPr/>
    </dgm:pt>
    <dgm:pt modelId="{2999DD64-5989-D244-8494-AA882254CC72}" type="pres">
      <dgm:prSet presAssocID="{C510659F-6733-ED49-8052-2B9C1F8E757E}" presName="background3" presStyleLbl="node3" presStyleIdx="0" presStyleCnt="2"/>
      <dgm:spPr/>
    </dgm:pt>
    <dgm:pt modelId="{364B2AC0-F71C-AF4E-BCFB-0843112B0DF5}" type="pres">
      <dgm:prSet presAssocID="{C510659F-6733-ED49-8052-2B9C1F8E757E}" presName="text3" presStyleLbl="fgAcc3" presStyleIdx="0" presStyleCnt="2">
        <dgm:presLayoutVars>
          <dgm:chPref val="3"/>
        </dgm:presLayoutVars>
      </dgm:prSet>
      <dgm:spPr/>
    </dgm:pt>
    <dgm:pt modelId="{2368FE4D-D64A-3244-8B7E-255A2A9059BF}" type="pres">
      <dgm:prSet presAssocID="{C510659F-6733-ED49-8052-2B9C1F8E757E}" presName="hierChild4" presStyleCnt="0"/>
      <dgm:spPr/>
    </dgm:pt>
    <dgm:pt modelId="{C8B6EA2F-59E9-C049-BF93-214D4A5AA6F6}" type="pres">
      <dgm:prSet presAssocID="{A415B1F8-9C3D-8E47-97AC-8E62E9C16CAB}" presName="Name17" presStyleLbl="parChTrans1D3" presStyleIdx="1" presStyleCnt="2"/>
      <dgm:spPr/>
    </dgm:pt>
    <dgm:pt modelId="{B4ACCBBE-0196-0F4B-B09F-2AAE0FC7B422}" type="pres">
      <dgm:prSet presAssocID="{52A884F7-71E1-184A-A3C3-688AE33D34FB}" presName="hierRoot3" presStyleCnt="0"/>
      <dgm:spPr/>
    </dgm:pt>
    <dgm:pt modelId="{61ABCEA4-B448-D346-B4B8-CD0B803120DA}" type="pres">
      <dgm:prSet presAssocID="{52A884F7-71E1-184A-A3C3-688AE33D34FB}" presName="composite3" presStyleCnt="0"/>
      <dgm:spPr/>
    </dgm:pt>
    <dgm:pt modelId="{2B8BEA27-0065-3E43-B360-E6CF038CD816}" type="pres">
      <dgm:prSet presAssocID="{52A884F7-71E1-184A-A3C3-688AE33D34FB}" presName="background3" presStyleLbl="node3" presStyleIdx="1" presStyleCnt="2"/>
      <dgm:spPr/>
    </dgm:pt>
    <dgm:pt modelId="{90E18910-B494-4445-8A52-7701E244891C}" type="pres">
      <dgm:prSet presAssocID="{52A884F7-71E1-184A-A3C3-688AE33D34FB}" presName="text3" presStyleLbl="fgAcc3" presStyleIdx="1" presStyleCnt="2">
        <dgm:presLayoutVars>
          <dgm:chPref val="3"/>
        </dgm:presLayoutVars>
      </dgm:prSet>
      <dgm:spPr/>
    </dgm:pt>
    <dgm:pt modelId="{6129FADB-1F7B-E64B-9094-0566F08079BF}" type="pres">
      <dgm:prSet presAssocID="{52A884F7-71E1-184A-A3C3-688AE33D34FB}" presName="hierChild4" presStyleCnt="0"/>
      <dgm:spPr/>
    </dgm:pt>
    <dgm:pt modelId="{9AA8C3D9-900E-2B4D-BD2F-DAED4AD611A4}" type="pres">
      <dgm:prSet presAssocID="{E4F4821F-D142-3348-B531-285B71DE7DF6}" presName="Name10" presStyleLbl="parChTrans1D2" presStyleIdx="1" presStyleCnt="2"/>
      <dgm:spPr/>
    </dgm:pt>
    <dgm:pt modelId="{E60A0AA3-1D20-9749-ABC3-7DA29B6DC96B}" type="pres">
      <dgm:prSet presAssocID="{EE75A96A-336F-B543-BEDE-493347C06DB4}" presName="hierRoot2" presStyleCnt="0"/>
      <dgm:spPr/>
    </dgm:pt>
    <dgm:pt modelId="{8C98A82C-D50E-2045-9967-CCDD8A4AE3D7}" type="pres">
      <dgm:prSet presAssocID="{EE75A96A-336F-B543-BEDE-493347C06DB4}" presName="composite2" presStyleCnt="0"/>
      <dgm:spPr/>
    </dgm:pt>
    <dgm:pt modelId="{A5E8A6C3-3FDC-9D4D-B9BD-61A5544DCE68}" type="pres">
      <dgm:prSet presAssocID="{EE75A96A-336F-B543-BEDE-493347C06DB4}" presName="background2" presStyleLbl="node2" presStyleIdx="1" presStyleCnt="2"/>
      <dgm:spPr/>
    </dgm:pt>
    <dgm:pt modelId="{413F9CA3-AB37-E44E-BE62-2B73303BF4B0}" type="pres">
      <dgm:prSet presAssocID="{EE75A96A-336F-B543-BEDE-493347C06DB4}" presName="text2" presStyleLbl="fgAcc2" presStyleIdx="1" presStyleCnt="2">
        <dgm:presLayoutVars>
          <dgm:chPref val="3"/>
        </dgm:presLayoutVars>
      </dgm:prSet>
      <dgm:spPr/>
    </dgm:pt>
    <dgm:pt modelId="{6AEFB11E-2990-3E4F-A486-2A1BE1D4419C}" type="pres">
      <dgm:prSet presAssocID="{EE75A96A-336F-B543-BEDE-493347C06DB4}" presName="hierChild3" presStyleCnt="0"/>
      <dgm:spPr/>
    </dgm:pt>
  </dgm:ptLst>
  <dgm:cxnLst>
    <dgm:cxn modelId="{B204BB05-683B-E440-B53D-FCF7F060B5BF}" type="presOf" srcId="{E4F4821F-D142-3348-B531-285B71DE7DF6}" destId="{9AA8C3D9-900E-2B4D-BD2F-DAED4AD611A4}" srcOrd="0" destOrd="0" presId="urn:microsoft.com/office/officeart/2005/8/layout/hierarchy1"/>
    <dgm:cxn modelId="{6362031B-975E-684F-A348-EE1DD3B444EA}" srcId="{CFFFA3FA-135E-FB4D-8E0C-E27D6D0D9E0D}" destId="{52A884F7-71E1-184A-A3C3-688AE33D34FB}" srcOrd="1" destOrd="0" parTransId="{A415B1F8-9C3D-8E47-97AC-8E62E9C16CAB}" sibTransId="{127B1221-62D8-B043-ABA5-67760CA0C186}"/>
    <dgm:cxn modelId="{0DCCFE1D-20D7-6943-B88C-C01D601D408F}" type="presOf" srcId="{CB85BD00-5B65-D348-8AA8-6450A9DE9985}" destId="{42A3BB3D-D8ED-C043-9C69-8949F55E889A}" srcOrd="0" destOrd="0" presId="urn:microsoft.com/office/officeart/2005/8/layout/hierarchy1"/>
    <dgm:cxn modelId="{9AF1601E-F830-5C4C-BB65-265DF690CF5C}" srcId="{A401EDA3-2E9B-4F4A-B56F-9ED5B49A3841}" destId="{EE75A96A-336F-B543-BEDE-493347C06DB4}" srcOrd="1" destOrd="0" parTransId="{E4F4821F-D142-3348-B531-285B71DE7DF6}" sibTransId="{B8A33CC2-F09D-AD48-A74B-14F8172FBFEC}"/>
    <dgm:cxn modelId="{7E513B23-A8F4-F548-B812-C6D91E5C12F9}" srcId="{761790CD-1C76-0149-8F8E-451D9316C09A}" destId="{A401EDA3-2E9B-4F4A-B56F-9ED5B49A3841}" srcOrd="0" destOrd="0" parTransId="{1763897A-5862-2E4D-9326-B9EF6E92F9B3}" sibTransId="{260EEDBA-DFBE-0748-AB86-EF33F0EB2DD9}"/>
    <dgm:cxn modelId="{7A3E7626-D38E-A14E-96EA-BEDC86B104B4}" type="presOf" srcId="{A401EDA3-2E9B-4F4A-B56F-9ED5B49A3841}" destId="{3ACE7630-EFA9-DB40-9925-112D6FB212BF}" srcOrd="0" destOrd="0" presId="urn:microsoft.com/office/officeart/2005/8/layout/hierarchy1"/>
    <dgm:cxn modelId="{93BA882E-0586-3E40-AA8E-CBEC48FBB5A5}" type="presOf" srcId="{A415B1F8-9C3D-8E47-97AC-8E62E9C16CAB}" destId="{C8B6EA2F-59E9-C049-BF93-214D4A5AA6F6}" srcOrd="0" destOrd="0" presId="urn:microsoft.com/office/officeart/2005/8/layout/hierarchy1"/>
    <dgm:cxn modelId="{55B8D52F-2DA3-0B43-942E-CFB1C1F170E8}" srcId="{CFFFA3FA-135E-FB4D-8E0C-E27D6D0D9E0D}" destId="{C510659F-6733-ED49-8052-2B9C1F8E757E}" srcOrd="0" destOrd="0" parTransId="{CB85BD00-5B65-D348-8AA8-6450A9DE9985}" sibTransId="{6CE264B5-7D74-FE4D-96F4-D980E32D1167}"/>
    <dgm:cxn modelId="{EFE2CF55-27A5-204E-9918-F87B03145B1F}" type="presOf" srcId="{0427DFC2-7F2F-494B-8465-9FDC3C71EBA4}" destId="{7665B187-FC09-5940-8721-369BB9FB5ABD}" srcOrd="0" destOrd="0" presId="urn:microsoft.com/office/officeart/2005/8/layout/hierarchy1"/>
    <dgm:cxn modelId="{C4544FA5-F51C-9D4D-8779-66C19FBCDABF}" srcId="{A401EDA3-2E9B-4F4A-B56F-9ED5B49A3841}" destId="{CFFFA3FA-135E-FB4D-8E0C-E27D6D0D9E0D}" srcOrd="0" destOrd="0" parTransId="{0427DFC2-7F2F-494B-8465-9FDC3C71EBA4}" sibTransId="{A817323F-1862-A94A-9204-C0C28E505D14}"/>
    <dgm:cxn modelId="{2EEB4FAA-4A3F-8D4A-B03C-84B4A079DAD5}" type="presOf" srcId="{EE75A96A-336F-B543-BEDE-493347C06DB4}" destId="{413F9CA3-AB37-E44E-BE62-2B73303BF4B0}" srcOrd="0" destOrd="0" presId="urn:microsoft.com/office/officeart/2005/8/layout/hierarchy1"/>
    <dgm:cxn modelId="{1783A3B1-FC00-0345-9C89-CE5B86FAD901}" type="presOf" srcId="{CFFFA3FA-135E-FB4D-8E0C-E27D6D0D9E0D}" destId="{1A7FE1B8-AF8F-CB47-B301-B38D3B34FEEF}" srcOrd="0" destOrd="0" presId="urn:microsoft.com/office/officeart/2005/8/layout/hierarchy1"/>
    <dgm:cxn modelId="{0BE1E7B5-F3C8-3347-AC75-4965ABA0AE88}" type="presOf" srcId="{C510659F-6733-ED49-8052-2B9C1F8E757E}" destId="{364B2AC0-F71C-AF4E-BCFB-0843112B0DF5}" srcOrd="0" destOrd="0" presId="urn:microsoft.com/office/officeart/2005/8/layout/hierarchy1"/>
    <dgm:cxn modelId="{9E0C3AB9-4D43-A940-A423-0E2C8A2625D8}" type="presOf" srcId="{761790CD-1C76-0149-8F8E-451D9316C09A}" destId="{01673CDB-8DBD-EE4F-9C71-01211609F24F}" srcOrd="0" destOrd="0" presId="urn:microsoft.com/office/officeart/2005/8/layout/hierarchy1"/>
    <dgm:cxn modelId="{99DB1AC6-DC8A-2A47-AA68-F8A33BF58FB0}" type="presOf" srcId="{52A884F7-71E1-184A-A3C3-688AE33D34FB}" destId="{90E18910-B494-4445-8A52-7701E244891C}" srcOrd="0" destOrd="0" presId="urn:microsoft.com/office/officeart/2005/8/layout/hierarchy1"/>
    <dgm:cxn modelId="{F411B5EF-02E4-DA47-A4E3-DE0623EC6ACF}" type="presParOf" srcId="{01673CDB-8DBD-EE4F-9C71-01211609F24F}" destId="{8DB1D1EE-C7F6-7340-9753-24F794AD2A54}" srcOrd="0" destOrd="0" presId="urn:microsoft.com/office/officeart/2005/8/layout/hierarchy1"/>
    <dgm:cxn modelId="{A7D895E2-BDF1-D540-A731-7F495C435D3F}" type="presParOf" srcId="{8DB1D1EE-C7F6-7340-9753-24F794AD2A54}" destId="{10C56CC1-5F50-FD4F-A436-1B3479B93D99}" srcOrd="0" destOrd="0" presId="urn:microsoft.com/office/officeart/2005/8/layout/hierarchy1"/>
    <dgm:cxn modelId="{FBDF1973-C017-B343-94B4-D95299FF7130}" type="presParOf" srcId="{10C56CC1-5F50-FD4F-A436-1B3479B93D99}" destId="{19252528-443C-EF42-92DD-74AF53609C45}" srcOrd="0" destOrd="0" presId="urn:microsoft.com/office/officeart/2005/8/layout/hierarchy1"/>
    <dgm:cxn modelId="{7D8C5B9D-34B7-FA4A-9ADD-8026B5E8E333}" type="presParOf" srcId="{10C56CC1-5F50-FD4F-A436-1B3479B93D99}" destId="{3ACE7630-EFA9-DB40-9925-112D6FB212BF}" srcOrd="1" destOrd="0" presId="urn:microsoft.com/office/officeart/2005/8/layout/hierarchy1"/>
    <dgm:cxn modelId="{5B018170-04CD-9E46-B775-9D92C7481674}" type="presParOf" srcId="{8DB1D1EE-C7F6-7340-9753-24F794AD2A54}" destId="{024CFB2F-FE19-0445-A49D-417678D1F537}" srcOrd="1" destOrd="0" presId="urn:microsoft.com/office/officeart/2005/8/layout/hierarchy1"/>
    <dgm:cxn modelId="{79778291-E114-8B40-A211-8C3FFD5F79FF}" type="presParOf" srcId="{024CFB2F-FE19-0445-A49D-417678D1F537}" destId="{7665B187-FC09-5940-8721-369BB9FB5ABD}" srcOrd="0" destOrd="0" presId="urn:microsoft.com/office/officeart/2005/8/layout/hierarchy1"/>
    <dgm:cxn modelId="{236B98AB-8BC6-B74B-A37D-A16ABBF31118}" type="presParOf" srcId="{024CFB2F-FE19-0445-A49D-417678D1F537}" destId="{12805B50-804F-7C4E-B6E4-D2C8E8222F36}" srcOrd="1" destOrd="0" presId="urn:microsoft.com/office/officeart/2005/8/layout/hierarchy1"/>
    <dgm:cxn modelId="{81DC6560-2E6F-484E-A817-689197F49041}" type="presParOf" srcId="{12805B50-804F-7C4E-B6E4-D2C8E8222F36}" destId="{DD579737-48F4-FA48-88E7-13E1E739AB72}" srcOrd="0" destOrd="0" presId="urn:microsoft.com/office/officeart/2005/8/layout/hierarchy1"/>
    <dgm:cxn modelId="{FE0E1984-2F6B-7C4A-829D-E541A20C609E}" type="presParOf" srcId="{DD579737-48F4-FA48-88E7-13E1E739AB72}" destId="{E4284A4C-BA9F-5840-A4E7-20876861AF97}" srcOrd="0" destOrd="0" presId="urn:microsoft.com/office/officeart/2005/8/layout/hierarchy1"/>
    <dgm:cxn modelId="{CD748776-D414-944E-8A7E-0A27CF2732E6}" type="presParOf" srcId="{DD579737-48F4-FA48-88E7-13E1E739AB72}" destId="{1A7FE1B8-AF8F-CB47-B301-B38D3B34FEEF}" srcOrd="1" destOrd="0" presId="urn:microsoft.com/office/officeart/2005/8/layout/hierarchy1"/>
    <dgm:cxn modelId="{D5F9244C-3EE1-3849-BE20-C5127A118769}" type="presParOf" srcId="{12805B50-804F-7C4E-B6E4-D2C8E8222F36}" destId="{A1AE2BE8-ABA8-474E-98A8-9CBB7A5E7514}" srcOrd="1" destOrd="0" presId="urn:microsoft.com/office/officeart/2005/8/layout/hierarchy1"/>
    <dgm:cxn modelId="{A61E61B4-FD81-6C4A-A932-FFBCD63E9303}" type="presParOf" srcId="{A1AE2BE8-ABA8-474E-98A8-9CBB7A5E7514}" destId="{42A3BB3D-D8ED-C043-9C69-8949F55E889A}" srcOrd="0" destOrd="0" presId="urn:microsoft.com/office/officeart/2005/8/layout/hierarchy1"/>
    <dgm:cxn modelId="{75C8CC60-BB55-0D43-AF1B-A3524DDC9D71}" type="presParOf" srcId="{A1AE2BE8-ABA8-474E-98A8-9CBB7A5E7514}" destId="{20A079C8-D23B-7244-8883-CE524DB8F886}" srcOrd="1" destOrd="0" presId="urn:microsoft.com/office/officeart/2005/8/layout/hierarchy1"/>
    <dgm:cxn modelId="{1769B7C3-FD01-B64D-AC86-2CDB67ABFA63}" type="presParOf" srcId="{20A079C8-D23B-7244-8883-CE524DB8F886}" destId="{C13CC209-99F1-0E45-B789-A687D77357FD}" srcOrd="0" destOrd="0" presId="urn:microsoft.com/office/officeart/2005/8/layout/hierarchy1"/>
    <dgm:cxn modelId="{00118ADC-3867-1846-917E-9C299E143CB0}" type="presParOf" srcId="{C13CC209-99F1-0E45-B789-A687D77357FD}" destId="{2999DD64-5989-D244-8494-AA882254CC72}" srcOrd="0" destOrd="0" presId="urn:microsoft.com/office/officeart/2005/8/layout/hierarchy1"/>
    <dgm:cxn modelId="{29782D52-1D27-5940-A18D-74D56B71553D}" type="presParOf" srcId="{C13CC209-99F1-0E45-B789-A687D77357FD}" destId="{364B2AC0-F71C-AF4E-BCFB-0843112B0DF5}" srcOrd="1" destOrd="0" presId="urn:microsoft.com/office/officeart/2005/8/layout/hierarchy1"/>
    <dgm:cxn modelId="{DF43F173-1314-A84D-B4B2-649A6AD267A2}" type="presParOf" srcId="{20A079C8-D23B-7244-8883-CE524DB8F886}" destId="{2368FE4D-D64A-3244-8B7E-255A2A9059BF}" srcOrd="1" destOrd="0" presId="urn:microsoft.com/office/officeart/2005/8/layout/hierarchy1"/>
    <dgm:cxn modelId="{6ADFF921-C4E0-634D-9659-7A742194AE1B}" type="presParOf" srcId="{A1AE2BE8-ABA8-474E-98A8-9CBB7A5E7514}" destId="{C8B6EA2F-59E9-C049-BF93-214D4A5AA6F6}" srcOrd="2" destOrd="0" presId="urn:microsoft.com/office/officeart/2005/8/layout/hierarchy1"/>
    <dgm:cxn modelId="{16AE4535-BDF2-4648-9C46-CAC132E8A15C}" type="presParOf" srcId="{A1AE2BE8-ABA8-474E-98A8-9CBB7A5E7514}" destId="{B4ACCBBE-0196-0F4B-B09F-2AAE0FC7B422}" srcOrd="3" destOrd="0" presId="urn:microsoft.com/office/officeart/2005/8/layout/hierarchy1"/>
    <dgm:cxn modelId="{B20F6F15-6CF7-6F46-8480-3334FC454D38}" type="presParOf" srcId="{B4ACCBBE-0196-0F4B-B09F-2AAE0FC7B422}" destId="{61ABCEA4-B448-D346-B4B8-CD0B803120DA}" srcOrd="0" destOrd="0" presId="urn:microsoft.com/office/officeart/2005/8/layout/hierarchy1"/>
    <dgm:cxn modelId="{6A9D1EE3-85B0-A34B-9DC6-A68FDEA7D87C}" type="presParOf" srcId="{61ABCEA4-B448-D346-B4B8-CD0B803120DA}" destId="{2B8BEA27-0065-3E43-B360-E6CF038CD816}" srcOrd="0" destOrd="0" presId="urn:microsoft.com/office/officeart/2005/8/layout/hierarchy1"/>
    <dgm:cxn modelId="{985BB1B7-E960-4740-850B-EE4F99649536}" type="presParOf" srcId="{61ABCEA4-B448-D346-B4B8-CD0B803120DA}" destId="{90E18910-B494-4445-8A52-7701E244891C}" srcOrd="1" destOrd="0" presId="urn:microsoft.com/office/officeart/2005/8/layout/hierarchy1"/>
    <dgm:cxn modelId="{2CE771BF-ED01-374C-A0EC-AE3337A078F4}" type="presParOf" srcId="{B4ACCBBE-0196-0F4B-B09F-2AAE0FC7B422}" destId="{6129FADB-1F7B-E64B-9094-0566F08079BF}" srcOrd="1" destOrd="0" presId="urn:microsoft.com/office/officeart/2005/8/layout/hierarchy1"/>
    <dgm:cxn modelId="{73106656-4A90-6649-BDE8-A4095F2A103A}" type="presParOf" srcId="{024CFB2F-FE19-0445-A49D-417678D1F537}" destId="{9AA8C3D9-900E-2B4D-BD2F-DAED4AD611A4}" srcOrd="2" destOrd="0" presId="urn:microsoft.com/office/officeart/2005/8/layout/hierarchy1"/>
    <dgm:cxn modelId="{54661651-B8B2-D843-8340-8E997C311E79}" type="presParOf" srcId="{024CFB2F-FE19-0445-A49D-417678D1F537}" destId="{E60A0AA3-1D20-9749-ABC3-7DA29B6DC96B}" srcOrd="3" destOrd="0" presId="urn:microsoft.com/office/officeart/2005/8/layout/hierarchy1"/>
    <dgm:cxn modelId="{B5324A64-68B0-314A-9819-3E8C595427AF}" type="presParOf" srcId="{E60A0AA3-1D20-9749-ABC3-7DA29B6DC96B}" destId="{8C98A82C-D50E-2045-9967-CCDD8A4AE3D7}" srcOrd="0" destOrd="0" presId="urn:microsoft.com/office/officeart/2005/8/layout/hierarchy1"/>
    <dgm:cxn modelId="{DE85F31F-05E4-DB49-9996-025960A65A98}" type="presParOf" srcId="{8C98A82C-D50E-2045-9967-CCDD8A4AE3D7}" destId="{A5E8A6C3-3FDC-9D4D-B9BD-61A5544DCE68}" srcOrd="0" destOrd="0" presId="urn:microsoft.com/office/officeart/2005/8/layout/hierarchy1"/>
    <dgm:cxn modelId="{754D1D75-ACBA-054B-AB8B-7E993EFE9E6B}" type="presParOf" srcId="{8C98A82C-D50E-2045-9967-CCDD8A4AE3D7}" destId="{413F9CA3-AB37-E44E-BE62-2B73303BF4B0}" srcOrd="1" destOrd="0" presId="urn:microsoft.com/office/officeart/2005/8/layout/hierarchy1"/>
    <dgm:cxn modelId="{E1BCD963-E578-E74E-8800-39C1CCC3A0B6}" type="presParOf" srcId="{E60A0AA3-1D20-9749-ABC3-7DA29B6DC96B}" destId="{6AEFB11E-2990-3E4F-A486-2A1BE1D441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1790CD-1C76-0149-8F8E-451D9316C09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1EDA3-2E9B-4F4A-B56F-9ED5B49A3841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763897A-5862-2E4D-9326-B9EF6E92F9B3}" type="parTrans" cxnId="{7E513B23-A8F4-F548-B812-C6D91E5C12F9}">
      <dgm:prSet/>
      <dgm:spPr/>
      <dgm:t>
        <a:bodyPr/>
        <a:lstStyle/>
        <a:p>
          <a:endParaRPr lang="en-US"/>
        </a:p>
      </dgm:t>
    </dgm:pt>
    <dgm:pt modelId="{260EEDBA-DFBE-0748-AB86-EF33F0EB2DD9}" type="sibTrans" cxnId="{7E513B23-A8F4-F548-B812-C6D91E5C12F9}">
      <dgm:prSet/>
      <dgm:spPr/>
      <dgm:t>
        <a:bodyPr/>
        <a:lstStyle/>
        <a:p>
          <a:endParaRPr lang="en-US"/>
        </a:p>
      </dgm:t>
    </dgm:pt>
    <dgm:pt modelId="{CFFFA3FA-135E-FB4D-8E0C-E27D6D0D9E0D}">
      <dgm:prSet phldrT="[Text]"/>
      <dgm:spPr/>
      <dgm:t>
        <a:bodyPr/>
        <a:lstStyle/>
        <a:p>
          <a:r>
            <a:rPr lang="en-US" dirty="0"/>
            <a:t>Explain Output</a:t>
          </a:r>
        </a:p>
      </dgm:t>
    </dgm:pt>
    <dgm:pt modelId="{0427DFC2-7F2F-494B-8465-9FDC3C71EBA4}" type="parTrans" cxnId="{C4544FA5-F51C-9D4D-8779-66C19FBCDABF}">
      <dgm:prSet/>
      <dgm:spPr/>
      <dgm:t>
        <a:bodyPr/>
        <a:lstStyle/>
        <a:p>
          <a:endParaRPr lang="en-US"/>
        </a:p>
      </dgm:t>
    </dgm:pt>
    <dgm:pt modelId="{A817323F-1862-A94A-9204-C0C28E505D14}" type="sibTrans" cxnId="{C4544FA5-F51C-9D4D-8779-66C19FBCDABF}">
      <dgm:prSet/>
      <dgm:spPr/>
      <dgm:t>
        <a:bodyPr/>
        <a:lstStyle/>
        <a:p>
          <a:endParaRPr lang="en-US"/>
        </a:p>
      </dgm:t>
    </dgm:pt>
    <dgm:pt modelId="{EE75A96A-336F-B543-BEDE-493347C06DB4}">
      <dgm:prSet phldrT="[Text]"/>
      <dgm:spPr/>
      <dgm:t>
        <a:bodyPr/>
        <a:lstStyle/>
        <a:p>
          <a:r>
            <a:rPr lang="en-US" dirty="0"/>
            <a:t>Explain Model</a:t>
          </a:r>
        </a:p>
      </dgm:t>
    </dgm:pt>
    <dgm:pt modelId="{E4F4821F-D142-3348-B531-285B71DE7DF6}" type="parTrans" cxnId="{9AF1601E-F830-5C4C-BB65-265DF690CF5C}">
      <dgm:prSet/>
      <dgm:spPr/>
      <dgm:t>
        <a:bodyPr/>
        <a:lstStyle/>
        <a:p>
          <a:endParaRPr lang="en-US"/>
        </a:p>
      </dgm:t>
    </dgm:pt>
    <dgm:pt modelId="{B8A33CC2-F09D-AD48-A74B-14F8172FBFEC}" type="sibTrans" cxnId="{9AF1601E-F830-5C4C-BB65-265DF690CF5C}">
      <dgm:prSet/>
      <dgm:spPr/>
      <dgm:t>
        <a:bodyPr/>
        <a:lstStyle/>
        <a:p>
          <a:endParaRPr lang="en-US"/>
        </a:p>
      </dgm:t>
    </dgm:pt>
    <dgm:pt modelId="{C510659F-6733-ED49-8052-2B9C1F8E757E}">
      <dgm:prSet/>
      <dgm:spPr/>
      <dgm:t>
        <a:bodyPr/>
        <a:lstStyle/>
        <a:p>
          <a:r>
            <a:rPr lang="en-US" dirty="0"/>
            <a:t>Model agnostic</a:t>
          </a:r>
        </a:p>
      </dgm:t>
    </dgm:pt>
    <dgm:pt modelId="{CB85BD00-5B65-D348-8AA8-6450A9DE9985}" type="parTrans" cxnId="{55B8D52F-2DA3-0B43-942E-CFB1C1F170E8}">
      <dgm:prSet/>
      <dgm:spPr/>
      <dgm:t>
        <a:bodyPr/>
        <a:lstStyle/>
        <a:p>
          <a:endParaRPr lang="en-US"/>
        </a:p>
      </dgm:t>
    </dgm:pt>
    <dgm:pt modelId="{6CE264B5-7D74-FE4D-96F4-D980E32D1167}" type="sibTrans" cxnId="{55B8D52F-2DA3-0B43-942E-CFB1C1F170E8}">
      <dgm:prSet/>
      <dgm:spPr/>
      <dgm:t>
        <a:bodyPr/>
        <a:lstStyle/>
        <a:p>
          <a:endParaRPr lang="en-US"/>
        </a:p>
      </dgm:t>
    </dgm:pt>
    <dgm:pt modelId="{52A884F7-71E1-184A-A3C3-688AE33D34FB}">
      <dgm:prSet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en-US" dirty="0"/>
            <a:t>Model dependent</a:t>
          </a:r>
        </a:p>
      </dgm:t>
    </dgm:pt>
    <dgm:pt modelId="{A415B1F8-9C3D-8E47-97AC-8E62E9C16CAB}" type="parTrans" cxnId="{6362031B-975E-684F-A348-EE1DD3B444EA}">
      <dgm:prSet/>
      <dgm:spPr/>
      <dgm:t>
        <a:bodyPr/>
        <a:lstStyle/>
        <a:p>
          <a:endParaRPr lang="en-US"/>
        </a:p>
      </dgm:t>
    </dgm:pt>
    <dgm:pt modelId="{127B1221-62D8-B043-ABA5-67760CA0C186}" type="sibTrans" cxnId="{6362031B-975E-684F-A348-EE1DD3B444EA}">
      <dgm:prSet/>
      <dgm:spPr/>
      <dgm:t>
        <a:bodyPr/>
        <a:lstStyle/>
        <a:p>
          <a:endParaRPr lang="en-US"/>
        </a:p>
      </dgm:t>
    </dgm:pt>
    <dgm:pt modelId="{01673CDB-8DBD-EE4F-9C71-01211609F24F}" type="pres">
      <dgm:prSet presAssocID="{761790CD-1C76-0149-8F8E-451D9316C0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1D1EE-C7F6-7340-9753-24F794AD2A54}" type="pres">
      <dgm:prSet presAssocID="{A401EDA3-2E9B-4F4A-B56F-9ED5B49A3841}" presName="hierRoot1" presStyleCnt="0"/>
      <dgm:spPr/>
    </dgm:pt>
    <dgm:pt modelId="{10C56CC1-5F50-FD4F-A436-1B3479B93D99}" type="pres">
      <dgm:prSet presAssocID="{A401EDA3-2E9B-4F4A-B56F-9ED5B49A3841}" presName="composite" presStyleCnt="0"/>
      <dgm:spPr/>
    </dgm:pt>
    <dgm:pt modelId="{19252528-443C-EF42-92DD-74AF53609C45}" type="pres">
      <dgm:prSet presAssocID="{A401EDA3-2E9B-4F4A-B56F-9ED5B49A3841}" presName="background" presStyleLbl="node0" presStyleIdx="0" presStyleCnt="1"/>
      <dgm:spPr/>
    </dgm:pt>
    <dgm:pt modelId="{3ACE7630-EFA9-DB40-9925-112D6FB212BF}" type="pres">
      <dgm:prSet presAssocID="{A401EDA3-2E9B-4F4A-B56F-9ED5B49A3841}" presName="text" presStyleLbl="fgAcc0" presStyleIdx="0" presStyleCnt="1">
        <dgm:presLayoutVars>
          <dgm:chPref val="3"/>
        </dgm:presLayoutVars>
      </dgm:prSet>
      <dgm:spPr/>
    </dgm:pt>
    <dgm:pt modelId="{024CFB2F-FE19-0445-A49D-417678D1F537}" type="pres">
      <dgm:prSet presAssocID="{A401EDA3-2E9B-4F4A-B56F-9ED5B49A3841}" presName="hierChild2" presStyleCnt="0"/>
      <dgm:spPr/>
    </dgm:pt>
    <dgm:pt modelId="{7665B187-FC09-5940-8721-369BB9FB5ABD}" type="pres">
      <dgm:prSet presAssocID="{0427DFC2-7F2F-494B-8465-9FDC3C71EBA4}" presName="Name10" presStyleLbl="parChTrans1D2" presStyleIdx="0" presStyleCnt="2"/>
      <dgm:spPr/>
    </dgm:pt>
    <dgm:pt modelId="{12805B50-804F-7C4E-B6E4-D2C8E8222F36}" type="pres">
      <dgm:prSet presAssocID="{CFFFA3FA-135E-FB4D-8E0C-E27D6D0D9E0D}" presName="hierRoot2" presStyleCnt="0"/>
      <dgm:spPr/>
    </dgm:pt>
    <dgm:pt modelId="{DD579737-48F4-FA48-88E7-13E1E739AB72}" type="pres">
      <dgm:prSet presAssocID="{CFFFA3FA-135E-FB4D-8E0C-E27D6D0D9E0D}" presName="composite2" presStyleCnt="0"/>
      <dgm:spPr/>
    </dgm:pt>
    <dgm:pt modelId="{E4284A4C-BA9F-5840-A4E7-20876861AF97}" type="pres">
      <dgm:prSet presAssocID="{CFFFA3FA-135E-FB4D-8E0C-E27D6D0D9E0D}" presName="background2" presStyleLbl="node2" presStyleIdx="0" presStyleCnt="2"/>
      <dgm:spPr/>
    </dgm:pt>
    <dgm:pt modelId="{1A7FE1B8-AF8F-CB47-B301-B38D3B34FEEF}" type="pres">
      <dgm:prSet presAssocID="{CFFFA3FA-135E-FB4D-8E0C-E27D6D0D9E0D}" presName="text2" presStyleLbl="fgAcc2" presStyleIdx="0" presStyleCnt="2">
        <dgm:presLayoutVars>
          <dgm:chPref val="3"/>
        </dgm:presLayoutVars>
      </dgm:prSet>
      <dgm:spPr/>
    </dgm:pt>
    <dgm:pt modelId="{A1AE2BE8-ABA8-474E-98A8-9CBB7A5E7514}" type="pres">
      <dgm:prSet presAssocID="{CFFFA3FA-135E-FB4D-8E0C-E27D6D0D9E0D}" presName="hierChild3" presStyleCnt="0"/>
      <dgm:spPr/>
    </dgm:pt>
    <dgm:pt modelId="{42A3BB3D-D8ED-C043-9C69-8949F55E889A}" type="pres">
      <dgm:prSet presAssocID="{CB85BD00-5B65-D348-8AA8-6450A9DE9985}" presName="Name17" presStyleLbl="parChTrans1D3" presStyleIdx="0" presStyleCnt="2"/>
      <dgm:spPr/>
    </dgm:pt>
    <dgm:pt modelId="{20A079C8-D23B-7244-8883-CE524DB8F886}" type="pres">
      <dgm:prSet presAssocID="{C510659F-6733-ED49-8052-2B9C1F8E757E}" presName="hierRoot3" presStyleCnt="0"/>
      <dgm:spPr/>
    </dgm:pt>
    <dgm:pt modelId="{C13CC209-99F1-0E45-B789-A687D77357FD}" type="pres">
      <dgm:prSet presAssocID="{C510659F-6733-ED49-8052-2B9C1F8E757E}" presName="composite3" presStyleCnt="0"/>
      <dgm:spPr/>
    </dgm:pt>
    <dgm:pt modelId="{2999DD64-5989-D244-8494-AA882254CC72}" type="pres">
      <dgm:prSet presAssocID="{C510659F-6733-ED49-8052-2B9C1F8E757E}" presName="background3" presStyleLbl="node3" presStyleIdx="0" presStyleCnt="2"/>
      <dgm:spPr/>
    </dgm:pt>
    <dgm:pt modelId="{364B2AC0-F71C-AF4E-BCFB-0843112B0DF5}" type="pres">
      <dgm:prSet presAssocID="{C510659F-6733-ED49-8052-2B9C1F8E757E}" presName="text3" presStyleLbl="fgAcc3" presStyleIdx="0" presStyleCnt="2">
        <dgm:presLayoutVars>
          <dgm:chPref val="3"/>
        </dgm:presLayoutVars>
      </dgm:prSet>
      <dgm:spPr/>
    </dgm:pt>
    <dgm:pt modelId="{2368FE4D-D64A-3244-8B7E-255A2A9059BF}" type="pres">
      <dgm:prSet presAssocID="{C510659F-6733-ED49-8052-2B9C1F8E757E}" presName="hierChild4" presStyleCnt="0"/>
      <dgm:spPr/>
    </dgm:pt>
    <dgm:pt modelId="{C8B6EA2F-59E9-C049-BF93-214D4A5AA6F6}" type="pres">
      <dgm:prSet presAssocID="{A415B1F8-9C3D-8E47-97AC-8E62E9C16CAB}" presName="Name17" presStyleLbl="parChTrans1D3" presStyleIdx="1" presStyleCnt="2"/>
      <dgm:spPr/>
    </dgm:pt>
    <dgm:pt modelId="{B4ACCBBE-0196-0F4B-B09F-2AAE0FC7B422}" type="pres">
      <dgm:prSet presAssocID="{52A884F7-71E1-184A-A3C3-688AE33D34FB}" presName="hierRoot3" presStyleCnt="0"/>
      <dgm:spPr/>
    </dgm:pt>
    <dgm:pt modelId="{61ABCEA4-B448-D346-B4B8-CD0B803120DA}" type="pres">
      <dgm:prSet presAssocID="{52A884F7-71E1-184A-A3C3-688AE33D34FB}" presName="composite3" presStyleCnt="0"/>
      <dgm:spPr/>
    </dgm:pt>
    <dgm:pt modelId="{2B8BEA27-0065-3E43-B360-E6CF038CD816}" type="pres">
      <dgm:prSet presAssocID="{52A884F7-71E1-184A-A3C3-688AE33D34FB}" presName="background3" presStyleLbl="node3" presStyleIdx="1" presStyleCnt="2"/>
      <dgm:spPr/>
    </dgm:pt>
    <dgm:pt modelId="{90E18910-B494-4445-8A52-7701E244891C}" type="pres">
      <dgm:prSet presAssocID="{52A884F7-71E1-184A-A3C3-688AE33D34FB}" presName="text3" presStyleLbl="fgAcc3" presStyleIdx="1" presStyleCnt="2">
        <dgm:presLayoutVars>
          <dgm:chPref val="3"/>
        </dgm:presLayoutVars>
      </dgm:prSet>
      <dgm:spPr/>
    </dgm:pt>
    <dgm:pt modelId="{6129FADB-1F7B-E64B-9094-0566F08079BF}" type="pres">
      <dgm:prSet presAssocID="{52A884F7-71E1-184A-A3C3-688AE33D34FB}" presName="hierChild4" presStyleCnt="0"/>
      <dgm:spPr/>
    </dgm:pt>
    <dgm:pt modelId="{9AA8C3D9-900E-2B4D-BD2F-DAED4AD611A4}" type="pres">
      <dgm:prSet presAssocID="{E4F4821F-D142-3348-B531-285B71DE7DF6}" presName="Name10" presStyleLbl="parChTrans1D2" presStyleIdx="1" presStyleCnt="2"/>
      <dgm:spPr/>
    </dgm:pt>
    <dgm:pt modelId="{E60A0AA3-1D20-9749-ABC3-7DA29B6DC96B}" type="pres">
      <dgm:prSet presAssocID="{EE75A96A-336F-B543-BEDE-493347C06DB4}" presName="hierRoot2" presStyleCnt="0"/>
      <dgm:spPr/>
    </dgm:pt>
    <dgm:pt modelId="{8C98A82C-D50E-2045-9967-CCDD8A4AE3D7}" type="pres">
      <dgm:prSet presAssocID="{EE75A96A-336F-B543-BEDE-493347C06DB4}" presName="composite2" presStyleCnt="0"/>
      <dgm:spPr/>
    </dgm:pt>
    <dgm:pt modelId="{A5E8A6C3-3FDC-9D4D-B9BD-61A5544DCE68}" type="pres">
      <dgm:prSet presAssocID="{EE75A96A-336F-B543-BEDE-493347C06DB4}" presName="background2" presStyleLbl="node2" presStyleIdx="1" presStyleCnt="2"/>
      <dgm:spPr/>
    </dgm:pt>
    <dgm:pt modelId="{413F9CA3-AB37-E44E-BE62-2B73303BF4B0}" type="pres">
      <dgm:prSet presAssocID="{EE75A96A-336F-B543-BEDE-493347C06DB4}" presName="text2" presStyleLbl="fgAcc2" presStyleIdx="1" presStyleCnt="2">
        <dgm:presLayoutVars>
          <dgm:chPref val="3"/>
        </dgm:presLayoutVars>
      </dgm:prSet>
      <dgm:spPr/>
    </dgm:pt>
    <dgm:pt modelId="{6AEFB11E-2990-3E4F-A486-2A1BE1D4419C}" type="pres">
      <dgm:prSet presAssocID="{EE75A96A-336F-B543-BEDE-493347C06DB4}" presName="hierChild3" presStyleCnt="0"/>
      <dgm:spPr/>
    </dgm:pt>
  </dgm:ptLst>
  <dgm:cxnLst>
    <dgm:cxn modelId="{B204BB05-683B-E440-B53D-FCF7F060B5BF}" type="presOf" srcId="{E4F4821F-D142-3348-B531-285B71DE7DF6}" destId="{9AA8C3D9-900E-2B4D-BD2F-DAED4AD611A4}" srcOrd="0" destOrd="0" presId="urn:microsoft.com/office/officeart/2005/8/layout/hierarchy1"/>
    <dgm:cxn modelId="{6362031B-975E-684F-A348-EE1DD3B444EA}" srcId="{CFFFA3FA-135E-FB4D-8E0C-E27D6D0D9E0D}" destId="{52A884F7-71E1-184A-A3C3-688AE33D34FB}" srcOrd="1" destOrd="0" parTransId="{A415B1F8-9C3D-8E47-97AC-8E62E9C16CAB}" sibTransId="{127B1221-62D8-B043-ABA5-67760CA0C186}"/>
    <dgm:cxn modelId="{0DCCFE1D-20D7-6943-B88C-C01D601D408F}" type="presOf" srcId="{CB85BD00-5B65-D348-8AA8-6450A9DE9985}" destId="{42A3BB3D-D8ED-C043-9C69-8949F55E889A}" srcOrd="0" destOrd="0" presId="urn:microsoft.com/office/officeart/2005/8/layout/hierarchy1"/>
    <dgm:cxn modelId="{9AF1601E-F830-5C4C-BB65-265DF690CF5C}" srcId="{A401EDA3-2E9B-4F4A-B56F-9ED5B49A3841}" destId="{EE75A96A-336F-B543-BEDE-493347C06DB4}" srcOrd="1" destOrd="0" parTransId="{E4F4821F-D142-3348-B531-285B71DE7DF6}" sibTransId="{B8A33CC2-F09D-AD48-A74B-14F8172FBFEC}"/>
    <dgm:cxn modelId="{7E513B23-A8F4-F548-B812-C6D91E5C12F9}" srcId="{761790CD-1C76-0149-8F8E-451D9316C09A}" destId="{A401EDA3-2E9B-4F4A-B56F-9ED5B49A3841}" srcOrd="0" destOrd="0" parTransId="{1763897A-5862-2E4D-9326-B9EF6E92F9B3}" sibTransId="{260EEDBA-DFBE-0748-AB86-EF33F0EB2DD9}"/>
    <dgm:cxn modelId="{7A3E7626-D38E-A14E-96EA-BEDC86B104B4}" type="presOf" srcId="{A401EDA3-2E9B-4F4A-B56F-9ED5B49A3841}" destId="{3ACE7630-EFA9-DB40-9925-112D6FB212BF}" srcOrd="0" destOrd="0" presId="urn:microsoft.com/office/officeart/2005/8/layout/hierarchy1"/>
    <dgm:cxn modelId="{93BA882E-0586-3E40-AA8E-CBEC48FBB5A5}" type="presOf" srcId="{A415B1F8-9C3D-8E47-97AC-8E62E9C16CAB}" destId="{C8B6EA2F-59E9-C049-BF93-214D4A5AA6F6}" srcOrd="0" destOrd="0" presId="urn:microsoft.com/office/officeart/2005/8/layout/hierarchy1"/>
    <dgm:cxn modelId="{55B8D52F-2DA3-0B43-942E-CFB1C1F170E8}" srcId="{CFFFA3FA-135E-FB4D-8E0C-E27D6D0D9E0D}" destId="{C510659F-6733-ED49-8052-2B9C1F8E757E}" srcOrd="0" destOrd="0" parTransId="{CB85BD00-5B65-D348-8AA8-6450A9DE9985}" sibTransId="{6CE264B5-7D74-FE4D-96F4-D980E32D1167}"/>
    <dgm:cxn modelId="{EFE2CF55-27A5-204E-9918-F87B03145B1F}" type="presOf" srcId="{0427DFC2-7F2F-494B-8465-9FDC3C71EBA4}" destId="{7665B187-FC09-5940-8721-369BB9FB5ABD}" srcOrd="0" destOrd="0" presId="urn:microsoft.com/office/officeart/2005/8/layout/hierarchy1"/>
    <dgm:cxn modelId="{C4544FA5-F51C-9D4D-8779-66C19FBCDABF}" srcId="{A401EDA3-2E9B-4F4A-B56F-9ED5B49A3841}" destId="{CFFFA3FA-135E-FB4D-8E0C-E27D6D0D9E0D}" srcOrd="0" destOrd="0" parTransId="{0427DFC2-7F2F-494B-8465-9FDC3C71EBA4}" sibTransId="{A817323F-1862-A94A-9204-C0C28E505D14}"/>
    <dgm:cxn modelId="{2EEB4FAA-4A3F-8D4A-B03C-84B4A079DAD5}" type="presOf" srcId="{EE75A96A-336F-B543-BEDE-493347C06DB4}" destId="{413F9CA3-AB37-E44E-BE62-2B73303BF4B0}" srcOrd="0" destOrd="0" presId="urn:microsoft.com/office/officeart/2005/8/layout/hierarchy1"/>
    <dgm:cxn modelId="{1783A3B1-FC00-0345-9C89-CE5B86FAD901}" type="presOf" srcId="{CFFFA3FA-135E-FB4D-8E0C-E27D6D0D9E0D}" destId="{1A7FE1B8-AF8F-CB47-B301-B38D3B34FEEF}" srcOrd="0" destOrd="0" presId="urn:microsoft.com/office/officeart/2005/8/layout/hierarchy1"/>
    <dgm:cxn modelId="{0BE1E7B5-F3C8-3347-AC75-4965ABA0AE88}" type="presOf" srcId="{C510659F-6733-ED49-8052-2B9C1F8E757E}" destId="{364B2AC0-F71C-AF4E-BCFB-0843112B0DF5}" srcOrd="0" destOrd="0" presId="urn:microsoft.com/office/officeart/2005/8/layout/hierarchy1"/>
    <dgm:cxn modelId="{9E0C3AB9-4D43-A940-A423-0E2C8A2625D8}" type="presOf" srcId="{761790CD-1C76-0149-8F8E-451D9316C09A}" destId="{01673CDB-8DBD-EE4F-9C71-01211609F24F}" srcOrd="0" destOrd="0" presId="urn:microsoft.com/office/officeart/2005/8/layout/hierarchy1"/>
    <dgm:cxn modelId="{99DB1AC6-DC8A-2A47-AA68-F8A33BF58FB0}" type="presOf" srcId="{52A884F7-71E1-184A-A3C3-688AE33D34FB}" destId="{90E18910-B494-4445-8A52-7701E244891C}" srcOrd="0" destOrd="0" presId="urn:microsoft.com/office/officeart/2005/8/layout/hierarchy1"/>
    <dgm:cxn modelId="{F411B5EF-02E4-DA47-A4E3-DE0623EC6ACF}" type="presParOf" srcId="{01673CDB-8DBD-EE4F-9C71-01211609F24F}" destId="{8DB1D1EE-C7F6-7340-9753-24F794AD2A54}" srcOrd="0" destOrd="0" presId="urn:microsoft.com/office/officeart/2005/8/layout/hierarchy1"/>
    <dgm:cxn modelId="{A7D895E2-BDF1-D540-A731-7F495C435D3F}" type="presParOf" srcId="{8DB1D1EE-C7F6-7340-9753-24F794AD2A54}" destId="{10C56CC1-5F50-FD4F-A436-1B3479B93D99}" srcOrd="0" destOrd="0" presId="urn:microsoft.com/office/officeart/2005/8/layout/hierarchy1"/>
    <dgm:cxn modelId="{FBDF1973-C017-B343-94B4-D95299FF7130}" type="presParOf" srcId="{10C56CC1-5F50-FD4F-A436-1B3479B93D99}" destId="{19252528-443C-EF42-92DD-74AF53609C45}" srcOrd="0" destOrd="0" presId="urn:microsoft.com/office/officeart/2005/8/layout/hierarchy1"/>
    <dgm:cxn modelId="{7D8C5B9D-34B7-FA4A-9ADD-8026B5E8E333}" type="presParOf" srcId="{10C56CC1-5F50-FD4F-A436-1B3479B93D99}" destId="{3ACE7630-EFA9-DB40-9925-112D6FB212BF}" srcOrd="1" destOrd="0" presId="urn:microsoft.com/office/officeart/2005/8/layout/hierarchy1"/>
    <dgm:cxn modelId="{5B018170-04CD-9E46-B775-9D92C7481674}" type="presParOf" srcId="{8DB1D1EE-C7F6-7340-9753-24F794AD2A54}" destId="{024CFB2F-FE19-0445-A49D-417678D1F537}" srcOrd="1" destOrd="0" presId="urn:microsoft.com/office/officeart/2005/8/layout/hierarchy1"/>
    <dgm:cxn modelId="{79778291-E114-8B40-A211-8C3FFD5F79FF}" type="presParOf" srcId="{024CFB2F-FE19-0445-A49D-417678D1F537}" destId="{7665B187-FC09-5940-8721-369BB9FB5ABD}" srcOrd="0" destOrd="0" presId="urn:microsoft.com/office/officeart/2005/8/layout/hierarchy1"/>
    <dgm:cxn modelId="{236B98AB-8BC6-B74B-A37D-A16ABBF31118}" type="presParOf" srcId="{024CFB2F-FE19-0445-A49D-417678D1F537}" destId="{12805B50-804F-7C4E-B6E4-D2C8E8222F36}" srcOrd="1" destOrd="0" presId="urn:microsoft.com/office/officeart/2005/8/layout/hierarchy1"/>
    <dgm:cxn modelId="{81DC6560-2E6F-484E-A817-689197F49041}" type="presParOf" srcId="{12805B50-804F-7C4E-B6E4-D2C8E8222F36}" destId="{DD579737-48F4-FA48-88E7-13E1E739AB72}" srcOrd="0" destOrd="0" presId="urn:microsoft.com/office/officeart/2005/8/layout/hierarchy1"/>
    <dgm:cxn modelId="{FE0E1984-2F6B-7C4A-829D-E541A20C609E}" type="presParOf" srcId="{DD579737-48F4-FA48-88E7-13E1E739AB72}" destId="{E4284A4C-BA9F-5840-A4E7-20876861AF97}" srcOrd="0" destOrd="0" presId="urn:microsoft.com/office/officeart/2005/8/layout/hierarchy1"/>
    <dgm:cxn modelId="{CD748776-D414-944E-8A7E-0A27CF2732E6}" type="presParOf" srcId="{DD579737-48F4-FA48-88E7-13E1E739AB72}" destId="{1A7FE1B8-AF8F-CB47-B301-B38D3B34FEEF}" srcOrd="1" destOrd="0" presId="urn:microsoft.com/office/officeart/2005/8/layout/hierarchy1"/>
    <dgm:cxn modelId="{D5F9244C-3EE1-3849-BE20-C5127A118769}" type="presParOf" srcId="{12805B50-804F-7C4E-B6E4-D2C8E8222F36}" destId="{A1AE2BE8-ABA8-474E-98A8-9CBB7A5E7514}" srcOrd="1" destOrd="0" presId="urn:microsoft.com/office/officeart/2005/8/layout/hierarchy1"/>
    <dgm:cxn modelId="{A61E61B4-FD81-6C4A-A932-FFBCD63E9303}" type="presParOf" srcId="{A1AE2BE8-ABA8-474E-98A8-9CBB7A5E7514}" destId="{42A3BB3D-D8ED-C043-9C69-8949F55E889A}" srcOrd="0" destOrd="0" presId="urn:microsoft.com/office/officeart/2005/8/layout/hierarchy1"/>
    <dgm:cxn modelId="{75C8CC60-BB55-0D43-AF1B-A3524DDC9D71}" type="presParOf" srcId="{A1AE2BE8-ABA8-474E-98A8-9CBB7A5E7514}" destId="{20A079C8-D23B-7244-8883-CE524DB8F886}" srcOrd="1" destOrd="0" presId="urn:microsoft.com/office/officeart/2005/8/layout/hierarchy1"/>
    <dgm:cxn modelId="{1769B7C3-FD01-B64D-AC86-2CDB67ABFA63}" type="presParOf" srcId="{20A079C8-D23B-7244-8883-CE524DB8F886}" destId="{C13CC209-99F1-0E45-B789-A687D77357FD}" srcOrd="0" destOrd="0" presId="urn:microsoft.com/office/officeart/2005/8/layout/hierarchy1"/>
    <dgm:cxn modelId="{00118ADC-3867-1846-917E-9C299E143CB0}" type="presParOf" srcId="{C13CC209-99F1-0E45-B789-A687D77357FD}" destId="{2999DD64-5989-D244-8494-AA882254CC72}" srcOrd="0" destOrd="0" presId="urn:microsoft.com/office/officeart/2005/8/layout/hierarchy1"/>
    <dgm:cxn modelId="{29782D52-1D27-5940-A18D-74D56B71553D}" type="presParOf" srcId="{C13CC209-99F1-0E45-B789-A687D77357FD}" destId="{364B2AC0-F71C-AF4E-BCFB-0843112B0DF5}" srcOrd="1" destOrd="0" presId="urn:microsoft.com/office/officeart/2005/8/layout/hierarchy1"/>
    <dgm:cxn modelId="{DF43F173-1314-A84D-B4B2-649A6AD267A2}" type="presParOf" srcId="{20A079C8-D23B-7244-8883-CE524DB8F886}" destId="{2368FE4D-D64A-3244-8B7E-255A2A9059BF}" srcOrd="1" destOrd="0" presId="urn:microsoft.com/office/officeart/2005/8/layout/hierarchy1"/>
    <dgm:cxn modelId="{6ADFF921-C4E0-634D-9659-7A742194AE1B}" type="presParOf" srcId="{A1AE2BE8-ABA8-474E-98A8-9CBB7A5E7514}" destId="{C8B6EA2F-59E9-C049-BF93-214D4A5AA6F6}" srcOrd="2" destOrd="0" presId="urn:microsoft.com/office/officeart/2005/8/layout/hierarchy1"/>
    <dgm:cxn modelId="{16AE4535-BDF2-4648-9C46-CAC132E8A15C}" type="presParOf" srcId="{A1AE2BE8-ABA8-474E-98A8-9CBB7A5E7514}" destId="{B4ACCBBE-0196-0F4B-B09F-2AAE0FC7B422}" srcOrd="3" destOrd="0" presId="urn:microsoft.com/office/officeart/2005/8/layout/hierarchy1"/>
    <dgm:cxn modelId="{B20F6F15-6CF7-6F46-8480-3334FC454D38}" type="presParOf" srcId="{B4ACCBBE-0196-0F4B-B09F-2AAE0FC7B422}" destId="{61ABCEA4-B448-D346-B4B8-CD0B803120DA}" srcOrd="0" destOrd="0" presId="urn:microsoft.com/office/officeart/2005/8/layout/hierarchy1"/>
    <dgm:cxn modelId="{6A9D1EE3-85B0-A34B-9DC6-A68FDEA7D87C}" type="presParOf" srcId="{61ABCEA4-B448-D346-B4B8-CD0B803120DA}" destId="{2B8BEA27-0065-3E43-B360-E6CF038CD816}" srcOrd="0" destOrd="0" presId="urn:microsoft.com/office/officeart/2005/8/layout/hierarchy1"/>
    <dgm:cxn modelId="{985BB1B7-E960-4740-850B-EE4F99649536}" type="presParOf" srcId="{61ABCEA4-B448-D346-B4B8-CD0B803120DA}" destId="{90E18910-B494-4445-8A52-7701E244891C}" srcOrd="1" destOrd="0" presId="urn:microsoft.com/office/officeart/2005/8/layout/hierarchy1"/>
    <dgm:cxn modelId="{2CE771BF-ED01-374C-A0EC-AE3337A078F4}" type="presParOf" srcId="{B4ACCBBE-0196-0F4B-B09F-2AAE0FC7B422}" destId="{6129FADB-1F7B-E64B-9094-0566F08079BF}" srcOrd="1" destOrd="0" presId="urn:microsoft.com/office/officeart/2005/8/layout/hierarchy1"/>
    <dgm:cxn modelId="{73106656-4A90-6649-BDE8-A4095F2A103A}" type="presParOf" srcId="{024CFB2F-FE19-0445-A49D-417678D1F537}" destId="{9AA8C3D9-900E-2B4D-BD2F-DAED4AD611A4}" srcOrd="2" destOrd="0" presId="urn:microsoft.com/office/officeart/2005/8/layout/hierarchy1"/>
    <dgm:cxn modelId="{54661651-B8B2-D843-8340-8E997C311E79}" type="presParOf" srcId="{024CFB2F-FE19-0445-A49D-417678D1F537}" destId="{E60A0AA3-1D20-9749-ABC3-7DA29B6DC96B}" srcOrd="3" destOrd="0" presId="urn:microsoft.com/office/officeart/2005/8/layout/hierarchy1"/>
    <dgm:cxn modelId="{B5324A64-68B0-314A-9819-3E8C595427AF}" type="presParOf" srcId="{E60A0AA3-1D20-9749-ABC3-7DA29B6DC96B}" destId="{8C98A82C-D50E-2045-9967-CCDD8A4AE3D7}" srcOrd="0" destOrd="0" presId="urn:microsoft.com/office/officeart/2005/8/layout/hierarchy1"/>
    <dgm:cxn modelId="{DE85F31F-05E4-DB49-9996-025960A65A98}" type="presParOf" srcId="{8C98A82C-D50E-2045-9967-CCDD8A4AE3D7}" destId="{A5E8A6C3-3FDC-9D4D-B9BD-61A5544DCE68}" srcOrd="0" destOrd="0" presId="urn:microsoft.com/office/officeart/2005/8/layout/hierarchy1"/>
    <dgm:cxn modelId="{754D1D75-ACBA-054B-AB8B-7E993EFE9E6B}" type="presParOf" srcId="{8C98A82C-D50E-2045-9967-CCDD8A4AE3D7}" destId="{413F9CA3-AB37-E44E-BE62-2B73303BF4B0}" srcOrd="1" destOrd="0" presId="urn:microsoft.com/office/officeart/2005/8/layout/hierarchy1"/>
    <dgm:cxn modelId="{E1BCD963-E578-E74E-8800-39C1CCC3A0B6}" type="presParOf" srcId="{E60A0AA3-1D20-9749-ABC3-7DA29B6DC96B}" destId="{6AEFB11E-2990-3E4F-A486-2A1BE1D441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1790CD-1C76-0149-8F8E-451D9316C09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01EDA3-2E9B-4F4A-B56F-9ED5B49A3841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763897A-5862-2E4D-9326-B9EF6E92F9B3}" type="parTrans" cxnId="{7E513B23-A8F4-F548-B812-C6D91E5C12F9}">
      <dgm:prSet/>
      <dgm:spPr/>
      <dgm:t>
        <a:bodyPr/>
        <a:lstStyle/>
        <a:p>
          <a:endParaRPr lang="en-US"/>
        </a:p>
      </dgm:t>
    </dgm:pt>
    <dgm:pt modelId="{260EEDBA-DFBE-0748-AB86-EF33F0EB2DD9}" type="sibTrans" cxnId="{7E513B23-A8F4-F548-B812-C6D91E5C12F9}">
      <dgm:prSet/>
      <dgm:spPr/>
      <dgm:t>
        <a:bodyPr/>
        <a:lstStyle/>
        <a:p>
          <a:endParaRPr lang="en-US"/>
        </a:p>
      </dgm:t>
    </dgm:pt>
    <dgm:pt modelId="{CFFFA3FA-135E-FB4D-8E0C-E27D6D0D9E0D}">
      <dgm:prSet phldrT="[Text]"/>
      <dgm:spPr/>
      <dgm:t>
        <a:bodyPr/>
        <a:lstStyle/>
        <a:p>
          <a:r>
            <a:rPr lang="en-US" dirty="0"/>
            <a:t>Explain Output</a:t>
          </a:r>
        </a:p>
      </dgm:t>
    </dgm:pt>
    <dgm:pt modelId="{0427DFC2-7F2F-494B-8465-9FDC3C71EBA4}" type="parTrans" cxnId="{C4544FA5-F51C-9D4D-8779-66C19FBCDABF}">
      <dgm:prSet/>
      <dgm:spPr/>
      <dgm:t>
        <a:bodyPr/>
        <a:lstStyle/>
        <a:p>
          <a:endParaRPr lang="en-US"/>
        </a:p>
      </dgm:t>
    </dgm:pt>
    <dgm:pt modelId="{A817323F-1862-A94A-9204-C0C28E505D14}" type="sibTrans" cxnId="{C4544FA5-F51C-9D4D-8779-66C19FBCDABF}">
      <dgm:prSet/>
      <dgm:spPr/>
      <dgm:t>
        <a:bodyPr/>
        <a:lstStyle/>
        <a:p>
          <a:endParaRPr lang="en-US"/>
        </a:p>
      </dgm:t>
    </dgm:pt>
    <dgm:pt modelId="{EE75A96A-336F-B543-BEDE-493347C06DB4}">
      <dgm:prSet phldrT="[Text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en-US" dirty="0"/>
            <a:t>Explain Model</a:t>
          </a:r>
        </a:p>
      </dgm:t>
    </dgm:pt>
    <dgm:pt modelId="{E4F4821F-D142-3348-B531-285B71DE7DF6}" type="parTrans" cxnId="{9AF1601E-F830-5C4C-BB65-265DF690CF5C}">
      <dgm:prSet/>
      <dgm:spPr/>
      <dgm:t>
        <a:bodyPr/>
        <a:lstStyle/>
        <a:p>
          <a:endParaRPr lang="en-US"/>
        </a:p>
      </dgm:t>
    </dgm:pt>
    <dgm:pt modelId="{B8A33CC2-F09D-AD48-A74B-14F8172FBFEC}" type="sibTrans" cxnId="{9AF1601E-F830-5C4C-BB65-265DF690CF5C}">
      <dgm:prSet/>
      <dgm:spPr/>
      <dgm:t>
        <a:bodyPr/>
        <a:lstStyle/>
        <a:p>
          <a:endParaRPr lang="en-US"/>
        </a:p>
      </dgm:t>
    </dgm:pt>
    <dgm:pt modelId="{C510659F-6733-ED49-8052-2B9C1F8E757E}">
      <dgm:prSet/>
      <dgm:spPr/>
      <dgm:t>
        <a:bodyPr/>
        <a:lstStyle/>
        <a:p>
          <a:r>
            <a:rPr lang="en-US" dirty="0"/>
            <a:t>Model agnostic</a:t>
          </a:r>
        </a:p>
      </dgm:t>
    </dgm:pt>
    <dgm:pt modelId="{CB85BD00-5B65-D348-8AA8-6450A9DE9985}" type="parTrans" cxnId="{55B8D52F-2DA3-0B43-942E-CFB1C1F170E8}">
      <dgm:prSet/>
      <dgm:spPr/>
      <dgm:t>
        <a:bodyPr/>
        <a:lstStyle/>
        <a:p>
          <a:endParaRPr lang="en-US"/>
        </a:p>
      </dgm:t>
    </dgm:pt>
    <dgm:pt modelId="{6CE264B5-7D74-FE4D-96F4-D980E32D1167}" type="sibTrans" cxnId="{55B8D52F-2DA3-0B43-942E-CFB1C1F170E8}">
      <dgm:prSet/>
      <dgm:spPr/>
      <dgm:t>
        <a:bodyPr/>
        <a:lstStyle/>
        <a:p>
          <a:endParaRPr lang="en-US"/>
        </a:p>
      </dgm:t>
    </dgm:pt>
    <dgm:pt modelId="{52A884F7-71E1-184A-A3C3-688AE33D34FB}">
      <dgm:prSet/>
      <dgm:spPr/>
      <dgm:t>
        <a:bodyPr/>
        <a:lstStyle/>
        <a:p>
          <a:r>
            <a:rPr lang="en-US" dirty="0"/>
            <a:t>Model dependent</a:t>
          </a:r>
        </a:p>
      </dgm:t>
    </dgm:pt>
    <dgm:pt modelId="{A415B1F8-9C3D-8E47-97AC-8E62E9C16CAB}" type="parTrans" cxnId="{6362031B-975E-684F-A348-EE1DD3B444EA}">
      <dgm:prSet/>
      <dgm:spPr/>
      <dgm:t>
        <a:bodyPr/>
        <a:lstStyle/>
        <a:p>
          <a:endParaRPr lang="en-US"/>
        </a:p>
      </dgm:t>
    </dgm:pt>
    <dgm:pt modelId="{127B1221-62D8-B043-ABA5-67760CA0C186}" type="sibTrans" cxnId="{6362031B-975E-684F-A348-EE1DD3B444EA}">
      <dgm:prSet/>
      <dgm:spPr/>
      <dgm:t>
        <a:bodyPr/>
        <a:lstStyle/>
        <a:p>
          <a:endParaRPr lang="en-US"/>
        </a:p>
      </dgm:t>
    </dgm:pt>
    <dgm:pt modelId="{01673CDB-8DBD-EE4F-9C71-01211609F24F}" type="pres">
      <dgm:prSet presAssocID="{761790CD-1C76-0149-8F8E-451D9316C0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1D1EE-C7F6-7340-9753-24F794AD2A54}" type="pres">
      <dgm:prSet presAssocID="{A401EDA3-2E9B-4F4A-B56F-9ED5B49A3841}" presName="hierRoot1" presStyleCnt="0"/>
      <dgm:spPr/>
    </dgm:pt>
    <dgm:pt modelId="{10C56CC1-5F50-FD4F-A436-1B3479B93D99}" type="pres">
      <dgm:prSet presAssocID="{A401EDA3-2E9B-4F4A-B56F-9ED5B49A3841}" presName="composite" presStyleCnt="0"/>
      <dgm:spPr/>
    </dgm:pt>
    <dgm:pt modelId="{19252528-443C-EF42-92DD-74AF53609C45}" type="pres">
      <dgm:prSet presAssocID="{A401EDA3-2E9B-4F4A-B56F-9ED5B49A3841}" presName="background" presStyleLbl="node0" presStyleIdx="0" presStyleCnt="1"/>
      <dgm:spPr/>
    </dgm:pt>
    <dgm:pt modelId="{3ACE7630-EFA9-DB40-9925-112D6FB212BF}" type="pres">
      <dgm:prSet presAssocID="{A401EDA3-2E9B-4F4A-B56F-9ED5B49A3841}" presName="text" presStyleLbl="fgAcc0" presStyleIdx="0" presStyleCnt="1">
        <dgm:presLayoutVars>
          <dgm:chPref val="3"/>
        </dgm:presLayoutVars>
      </dgm:prSet>
      <dgm:spPr/>
    </dgm:pt>
    <dgm:pt modelId="{024CFB2F-FE19-0445-A49D-417678D1F537}" type="pres">
      <dgm:prSet presAssocID="{A401EDA3-2E9B-4F4A-B56F-9ED5B49A3841}" presName="hierChild2" presStyleCnt="0"/>
      <dgm:spPr/>
    </dgm:pt>
    <dgm:pt modelId="{7665B187-FC09-5940-8721-369BB9FB5ABD}" type="pres">
      <dgm:prSet presAssocID="{0427DFC2-7F2F-494B-8465-9FDC3C71EBA4}" presName="Name10" presStyleLbl="parChTrans1D2" presStyleIdx="0" presStyleCnt="2"/>
      <dgm:spPr/>
    </dgm:pt>
    <dgm:pt modelId="{12805B50-804F-7C4E-B6E4-D2C8E8222F36}" type="pres">
      <dgm:prSet presAssocID="{CFFFA3FA-135E-FB4D-8E0C-E27D6D0D9E0D}" presName="hierRoot2" presStyleCnt="0"/>
      <dgm:spPr/>
    </dgm:pt>
    <dgm:pt modelId="{DD579737-48F4-FA48-88E7-13E1E739AB72}" type="pres">
      <dgm:prSet presAssocID="{CFFFA3FA-135E-FB4D-8E0C-E27D6D0D9E0D}" presName="composite2" presStyleCnt="0"/>
      <dgm:spPr/>
    </dgm:pt>
    <dgm:pt modelId="{E4284A4C-BA9F-5840-A4E7-20876861AF97}" type="pres">
      <dgm:prSet presAssocID="{CFFFA3FA-135E-FB4D-8E0C-E27D6D0D9E0D}" presName="background2" presStyleLbl="node2" presStyleIdx="0" presStyleCnt="2"/>
      <dgm:spPr/>
    </dgm:pt>
    <dgm:pt modelId="{1A7FE1B8-AF8F-CB47-B301-B38D3B34FEEF}" type="pres">
      <dgm:prSet presAssocID="{CFFFA3FA-135E-FB4D-8E0C-E27D6D0D9E0D}" presName="text2" presStyleLbl="fgAcc2" presStyleIdx="0" presStyleCnt="2">
        <dgm:presLayoutVars>
          <dgm:chPref val="3"/>
        </dgm:presLayoutVars>
      </dgm:prSet>
      <dgm:spPr/>
    </dgm:pt>
    <dgm:pt modelId="{A1AE2BE8-ABA8-474E-98A8-9CBB7A5E7514}" type="pres">
      <dgm:prSet presAssocID="{CFFFA3FA-135E-FB4D-8E0C-E27D6D0D9E0D}" presName="hierChild3" presStyleCnt="0"/>
      <dgm:spPr/>
    </dgm:pt>
    <dgm:pt modelId="{42A3BB3D-D8ED-C043-9C69-8949F55E889A}" type="pres">
      <dgm:prSet presAssocID="{CB85BD00-5B65-D348-8AA8-6450A9DE9985}" presName="Name17" presStyleLbl="parChTrans1D3" presStyleIdx="0" presStyleCnt="2"/>
      <dgm:spPr/>
    </dgm:pt>
    <dgm:pt modelId="{20A079C8-D23B-7244-8883-CE524DB8F886}" type="pres">
      <dgm:prSet presAssocID="{C510659F-6733-ED49-8052-2B9C1F8E757E}" presName="hierRoot3" presStyleCnt="0"/>
      <dgm:spPr/>
    </dgm:pt>
    <dgm:pt modelId="{C13CC209-99F1-0E45-B789-A687D77357FD}" type="pres">
      <dgm:prSet presAssocID="{C510659F-6733-ED49-8052-2B9C1F8E757E}" presName="composite3" presStyleCnt="0"/>
      <dgm:spPr/>
    </dgm:pt>
    <dgm:pt modelId="{2999DD64-5989-D244-8494-AA882254CC72}" type="pres">
      <dgm:prSet presAssocID="{C510659F-6733-ED49-8052-2B9C1F8E757E}" presName="background3" presStyleLbl="node3" presStyleIdx="0" presStyleCnt="2"/>
      <dgm:spPr/>
    </dgm:pt>
    <dgm:pt modelId="{364B2AC0-F71C-AF4E-BCFB-0843112B0DF5}" type="pres">
      <dgm:prSet presAssocID="{C510659F-6733-ED49-8052-2B9C1F8E757E}" presName="text3" presStyleLbl="fgAcc3" presStyleIdx="0" presStyleCnt="2">
        <dgm:presLayoutVars>
          <dgm:chPref val="3"/>
        </dgm:presLayoutVars>
      </dgm:prSet>
      <dgm:spPr/>
    </dgm:pt>
    <dgm:pt modelId="{2368FE4D-D64A-3244-8B7E-255A2A9059BF}" type="pres">
      <dgm:prSet presAssocID="{C510659F-6733-ED49-8052-2B9C1F8E757E}" presName="hierChild4" presStyleCnt="0"/>
      <dgm:spPr/>
    </dgm:pt>
    <dgm:pt modelId="{C8B6EA2F-59E9-C049-BF93-214D4A5AA6F6}" type="pres">
      <dgm:prSet presAssocID="{A415B1F8-9C3D-8E47-97AC-8E62E9C16CAB}" presName="Name17" presStyleLbl="parChTrans1D3" presStyleIdx="1" presStyleCnt="2"/>
      <dgm:spPr/>
    </dgm:pt>
    <dgm:pt modelId="{B4ACCBBE-0196-0F4B-B09F-2AAE0FC7B422}" type="pres">
      <dgm:prSet presAssocID="{52A884F7-71E1-184A-A3C3-688AE33D34FB}" presName="hierRoot3" presStyleCnt="0"/>
      <dgm:spPr/>
    </dgm:pt>
    <dgm:pt modelId="{61ABCEA4-B448-D346-B4B8-CD0B803120DA}" type="pres">
      <dgm:prSet presAssocID="{52A884F7-71E1-184A-A3C3-688AE33D34FB}" presName="composite3" presStyleCnt="0"/>
      <dgm:spPr/>
    </dgm:pt>
    <dgm:pt modelId="{2B8BEA27-0065-3E43-B360-E6CF038CD816}" type="pres">
      <dgm:prSet presAssocID="{52A884F7-71E1-184A-A3C3-688AE33D34FB}" presName="background3" presStyleLbl="node3" presStyleIdx="1" presStyleCnt="2"/>
      <dgm:spPr/>
    </dgm:pt>
    <dgm:pt modelId="{90E18910-B494-4445-8A52-7701E244891C}" type="pres">
      <dgm:prSet presAssocID="{52A884F7-71E1-184A-A3C3-688AE33D34FB}" presName="text3" presStyleLbl="fgAcc3" presStyleIdx="1" presStyleCnt="2">
        <dgm:presLayoutVars>
          <dgm:chPref val="3"/>
        </dgm:presLayoutVars>
      </dgm:prSet>
      <dgm:spPr/>
    </dgm:pt>
    <dgm:pt modelId="{6129FADB-1F7B-E64B-9094-0566F08079BF}" type="pres">
      <dgm:prSet presAssocID="{52A884F7-71E1-184A-A3C3-688AE33D34FB}" presName="hierChild4" presStyleCnt="0"/>
      <dgm:spPr/>
    </dgm:pt>
    <dgm:pt modelId="{9AA8C3D9-900E-2B4D-BD2F-DAED4AD611A4}" type="pres">
      <dgm:prSet presAssocID="{E4F4821F-D142-3348-B531-285B71DE7DF6}" presName="Name10" presStyleLbl="parChTrans1D2" presStyleIdx="1" presStyleCnt="2"/>
      <dgm:spPr/>
    </dgm:pt>
    <dgm:pt modelId="{E60A0AA3-1D20-9749-ABC3-7DA29B6DC96B}" type="pres">
      <dgm:prSet presAssocID="{EE75A96A-336F-B543-BEDE-493347C06DB4}" presName="hierRoot2" presStyleCnt="0"/>
      <dgm:spPr/>
    </dgm:pt>
    <dgm:pt modelId="{8C98A82C-D50E-2045-9967-CCDD8A4AE3D7}" type="pres">
      <dgm:prSet presAssocID="{EE75A96A-336F-B543-BEDE-493347C06DB4}" presName="composite2" presStyleCnt="0"/>
      <dgm:spPr/>
    </dgm:pt>
    <dgm:pt modelId="{A5E8A6C3-3FDC-9D4D-B9BD-61A5544DCE68}" type="pres">
      <dgm:prSet presAssocID="{EE75A96A-336F-B543-BEDE-493347C06DB4}" presName="background2" presStyleLbl="node2" presStyleIdx="1" presStyleCnt="2"/>
      <dgm:spPr/>
    </dgm:pt>
    <dgm:pt modelId="{413F9CA3-AB37-E44E-BE62-2B73303BF4B0}" type="pres">
      <dgm:prSet presAssocID="{EE75A96A-336F-B543-BEDE-493347C06DB4}" presName="text2" presStyleLbl="fgAcc2" presStyleIdx="1" presStyleCnt="2">
        <dgm:presLayoutVars>
          <dgm:chPref val="3"/>
        </dgm:presLayoutVars>
      </dgm:prSet>
      <dgm:spPr/>
    </dgm:pt>
    <dgm:pt modelId="{6AEFB11E-2990-3E4F-A486-2A1BE1D4419C}" type="pres">
      <dgm:prSet presAssocID="{EE75A96A-336F-B543-BEDE-493347C06DB4}" presName="hierChild3" presStyleCnt="0"/>
      <dgm:spPr/>
    </dgm:pt>
  </dgm:ptLst>
  <dgm:cxnLst>
    <dgm:cxn modelId="{B204BB05-683B-E440-B53D-FCF7F060B5BF}" type="presOf" srcId="{E4F4821F-D142-3348-B531-285B71DE7DF6}" destId="{9AA8C3D9-900E-2B4D-BD2F-DAED4AD611A4}" srcOrd="0" destOrd="0" presId="urn:microsoft.com/office/officeart/2005/8/layout/hierarchy1"/>
    <dgm:cxn modelId="{6362031B-975E-684F-A348-EE1DD3B444EA}" srcId="{CFFFA3FA-135E-FB4D-8E0C-E27D6D0D9E0D}" destId="{52A884F7-71E1-184A-A3C3-688AE33D34FB}" srcOrd="1" destOrd="0" parTransId="{A415B1F8-9C3D-8E47-97AC-8E62E9C16CAB}" sibTransId="{127B1221-62D8-B043-ABA5-67760CA0C186}"/>
    <dgm:cxn modelId="{0DCCFE1D-20D7-6943-B88C-C01D601D408F}" type="presOf" srcId="{CB85BD00-5B65-D348-8AA8-6450A9DE9985}" destId="{42A3BB3D-D8ED-C043-9C69-8949F55E889A}" srcOrd="0" destOrd="0" presId="urn:microsoft.com/office/officeart/2005/8/layout/hierarchy1"/>
    <dgm:cxn modelId="{9AF1601E-F830-5C4C-BB65-265DF690CF5C}" srcId="{A401EDA3-2E9B-4F4A-B56F-9ED5B49A3841}" destId="{EE75A96A-336F-B543-BEDE-493347C06DB4}" srcOrd="1" destOrd="0" parTransId="{E4F4821F-D142-3348-B531-285B71DE7DF6}" sibTransId="{B8A33CC2-F09D-AD48-A74B-14F8172FBFEC}"/>
    <dgm:cxn modelId="{7E513B23-A8F4-F548-B812-C6D91E5C12F9}" srcId="{761790CD-1C76-0149-8F8E-451D9316C09A}" destId="{A401EDA3-2E9B-4F4A-B56F-9ED5B49A3841}" srcOrd="0" destOrd="0" parTransId="{1763897A-5862-2E4D-9326-B9EF6E92F9B3}" sibTransId="{260EEDBA-DFBE-0748-AB86-EF33F0EB2DD9}"/>
    <dgm:cxn modelId="{7A3E7626-D38E-A14E-96EA-BEDC86B104B4}" type="presOf" srcId="{A401EDA3-2E9B-4F4A-B56F-9ED5B49A3841}" destId="{3ACE7630-EFA9-DB40-9925-112D6FB212BF}" srcOrd="0" destOrd="0" presId="urn:microsoft.com/office/officeart/2005/8/layout/hierarchy1"/>
    <dgm:cxn modelId="{93BA882E-0586-3E40-AA8E-CBEC48FBB5A5}" type="presOf" srcId="{A415B1F8-9C3D-8E47-97AC-8E62E9C16CAB}" destId="{C8B6EA2F-59E9-C049-BF93-214D4A5AA6F6}" srcOrd="0" destOrd="0" presId="urn:microsoft.com/office/officeart/2005/8/layout/hierarchy1"/>
    <dgm:cxn modelId="{55B8D52F-2DA3-0B43-942E-CFB1C1F170E8}" srcId="{CFFFA3FA-135E-FB4D-8E0C-E27D6D0D9E0D}" destId="{C510659F-6733-ED49-8052-2B9C1F8E757E}" srcOrd="0" destOrd="0" parTransId="{CB85BD00-5B65-D348-8AA8-6450A9DE9985}" sibTransId="{6CE264B5-7D74-FE4D-96F4-D980E32D1167}"/>
    <dgm:cxn modelId="{EFE2CF55-27A5-204E-9918-F87B03145B1F}" type="presOf" srcId="{0427DFC2-7F2F-494B-8465-9FDC3C71EBA4}" destId="{7665B187-FC09-5940-8721-369BB9FB5ABD}" srcOrd="0" destOrd="0" presId="urn:microsoft.com/office/officeart/2005/8/layout/hierarchy1"/>
    <dgm:cxn modelId="{C4544FA5-F51C-9D4D-8779-66C19FBCDABF}" srcId="{A401EDA3-2E9B-4F4A-B56F-9ED5B49A3841}" destId="{CFFFA3FA-135E-FB4D-8E0C-E27D6D0D9E0D}" srcOrd="0" destOrd="0" parTransId="{0427DFC2-7F2F-494B-8465-9FDC3C71EBA4}" sibTransId="{A817323F-1862-A94A-9204-C0C28E505D14}"/>
    <dgm:cxn modelId="{2EEB4FAA-4A3F-8D4A-B03C-84B4A079DAD5}" type="presOf" srcId="{EE75A96A-336F-B543-BEDE-493347C06DB4}" destId="{413F9CA3-AB37-E44E-BE62-2B73303BF4B0}" srcOrd="0" destOrd="0" presId="urn:microsoft.com/office/officeart/2005/8/layout/hierarchy1"/>
    <dgm:cxn modelId="{1783A3B1-FC00-0345-9C89-CE5B86FAD901}" type="presOf" srcId="{CFFFA3FA-135E-FB4D-8E0C-E27D6D0D9E0D}" destId="{1A7FE1B8-AF8F-CB47-B301-B38D3B34FEEF}" srcOrd="0" destOrd="0" presId="urn:microsoft.com/office/officeart/2005/8/layout/hierarchy1"/>
    <dgm:cxn modelId="{0BE1E7B5-F3C8-3347-AC75-4965ABA0AE88}" type="presOf" srcId="{C510659F-6733-ED49-8052-2B9C1F8E757E}" destId="{364B2AC0-F71C-AF4E-BCFB-0843112B0DF5}" srcOrd="0" destOrd="0" presId="urn:microsoft.com/office/officeart/2005/8/layout/hierarchy1"/>
    <dgm:cxn modelId="{9E0C3AB9-4D43-A940-A423-0E2C8A2625D8}" type="presOf" srcId="{761790CD-1C76-0149-8F8E-451D9316C09A}" destId="{01673CDB-8DBD-EE4F-9C71-01211609F24F}" srcOrd="0" destOrd="0" presId="urn:microsoft.com/office/officeart/2005/8/layout/hierarchy1"/>
    <dgm:cxn modelId="{99DB1AC6-DC8A-2A47-AA68-F8A33BF58FB0}" type="presOf" srcId="{52A884F7-71E1-184A-A3C3-688AE33D34FB}" destId="{90E18910-B494-4445-8A52-7701E244891C}" srcOrd="0" destOrd="0" presId="urn:microsoft.com/office/officeart/2005/8/layout/hierarchy1"/>
    <dgm:cxn modelId="{F411B5EF-02E4-DA47-A4E3-DE0623EC6ACF}" type="presParOf" srcId="{01673CDB-8DBD-EE4F-9C71-01211609F24F}" destId="{8DB1D1EE-C7F6-7340-9753-24F794AD2A54}" srcOrd="0" destOrd="0" presId="urn:microsoft.com/office/officeart/2005/8/layout/hierarchy1"/>
    <dgm:cxn modelId="{A7D895E2-BDF1-D540-A731-7F495C435D3F}" type="presParOf" srcId="{8DB1D1EE-C7F6-7340-9753-24F794AD2A54}" destId="{10C56CC1-5F50-FD4F-A436-1B3479B93D99}" srcOrd="0" destOrd="0" presId="urn:microsoft.com/office/officeart/2005/8/layout/hierarchy1"/>
    <dgm:cxn modelId="{FBDF1973-C017-B343-94B4-D95299FF7130}" type="presParOf" srcId="{10C56CC1-5F50-FD4F-A436-1B3479B93D99}" destId="{19252528-443C-EF42-92DD-74AF53609C45}" srcOrd="0" destOrd="0" presId="urn:microsoft.com/office/officeart/2005/8/layout/hierarchy1"/>
    <dgm:cxn modelId="{7D8C5B9D-34B7-FA4A-9ADD-8026B5E8E333}" type="presParOf" srcId="{10C56CC1-5F50-FD4F-A436-1B3479B93D99}" destId="{3ACE7630-EFA9-DB40-9925-112D6FB212BF}" srcOrd="1" destOrd="0" presId="urn:microsoft.com/office/officeart/2005/8/layout/hierarchy1"/>
    <dgm:cxn modelId="{5B018170-04CD-9E46-B775-9D92C7481674}" type="presParOf" srcId="{8DB1D1EE-C7F6-7340-9753-24F794AD2A54}" destId="{024CFB2F-FE19-0445-A49D-417678D1F537}" srcOrd="1" destOrd="0" presId="urn:microsoft.com/office/officeart/2005/8/layout/hierarchy1"/>
    <dgm:cxn modelId="{79778291-E114-8B40-A211-8C3FFD5F79FF}" type="presParOf" srcId="{024CFB2F-FE19-0445-A49D-417678D1F537}" destId="{7665B187-FC09-5940-8721-369BB9FB5ABD}" srcOrd="0" destOrd="0" presId="urn:microsoft.com/office/officeart/2005/8/layout/hierarchy1"/>
    <dgm:cxn modelId="{236B98AB-8BC6-B74B-A37D-A16ABBF31118}" type="presParOf" srcId="{024CFB2F-FE19-0445-A49D-417678D1F537}" destId="{12805B50-804F-7C4E-B6E4-D2C8E8222F36}" srcOrd="1" destOrd="0" presId="urn:microsoft.com/office/officeart/2005/8/layout/hierarchy1"/>
    <dgm:cxn modelId="{81DC6560-2E6F-484E-A817-689197F49041}" type="presParOf" srcId="{12805B50-804F-7C4E-B6E4-D2C8E8222F36}" destId="{DD579737-48F4-FA48-88E7-13E1E739AB72}" srcOrd="0" destOrd="0" presId="urn:microsoft.com/office/officeart/2005/8/layout/hierarchy1"/>
    <dgm:cxn modelId="{FE0E1984-2F6B-7C4A-829D-E541A20C609E}" type="presParOf" srcId="{DD579737-48F4-FA48-88E7-13E1E739AB72}" destId="{E4284A4C-BA9F-5840-A4E7-20876861AF97}" srcOrd="0" destOrd="0" presId="urn:microsoft.com/office/officeart/2005/8/layout/hierarchy1"/>
    <dgm:cxn modelId="{CD748776-D414-944E-8A7E-0A27CF2732E6}" type="presParOf" srcId="{DD579737-48F4-FA48-88E7-13E1E739AB72}" destId="{1A7FE1B8-AF8F-CB47-B301-B38D3B34FEEF}" srcOrd="1" destOrd="0" presId="urn:microsoft.com/office/officeart/2005/8/layout/hierarchy1"/>
    <dgm:cxn modelId="{D5F9244C-3EE1-3849-BE20-C5127A118769}" type="presParOf" srcId="{12805B50-804F-7C4E-B6E4-D2C8E8222F36}" destId="{A1AE2BE8-ABA8-474E-98A8-9CBB7A5E7514}" srcOrd="1" destOrd="0" presId="urn:microsoft.com/office/officeart/2005/8/layout/hierarchy1"/>
    <dgm:cxn modelId="{A61E61B4-FD81-6C4A-A932-FFBCD63E9303}" type="presParOf" srcId="{A1AE2BE8-ABA8-474E-98A8-9CBB7A5E7514}" destId="{42A3BB3D-D8ED-C043-9C69-8949F55E889A}" srcOrd="0" destOrd="0" presId="urn:microsoft.com/office/officeart/2005/8/layout/hierarchy1"/>
    <dgm:cxn modelId="{75C8CC60-BB55-0D43-AF1B-A3524DDC9D71}" type="presParOf" srcId="{A1AE2BE8-ABA8-474E-98A8-9CBB7A5E7514}" destId="{20A079C8-D23B-7244-8883-CE524DB8F886}" srcOrd="1" destOrd="0" presId="urn:microsoft.com/office/officeart/2005/8/layout/hierarchy1"/>
    <dgm:cxn modelId="{1769B7C3-FD01-B64D-AC86-2CDB67ABFA63}" type="presParOf" srcId="{20A079C8-D23B-7244-8883-CE524DB8F886}" destId="{C13CC209-99F1-0E45-B789-A687D77357FD}" srcOrd="0" destOrd="0" presId="urn:microsoft.com/office/officeart/2005/8/layout/hierarchy1"/>
    <dgm:cxn modelId="{00118ADC-3867-1846-917E-9C299E143CB0}" type="presParOf" srcId="{C13CC209-99F1-0E45-B789-A687D77357FD}" destId="{2999DD64-5989-D244-8494-AA882254CC72}" srcOrd="0" destOrd="0" presId="urn:microsoft.com/office/officeart/2005/8/layout/hierarchy1"/>
    <dgm:cxn modelId="{29782D52-1D27-5940-A18D-74D56B71553D}" type="presParOf" srcId="{C13CC209-99F1-0E45-B789-A687D77357FD}" destId="{364B2AC0-F71C-AF4E-BCFB-0843112B0DF5}" srcOrd="1" destOrd="0" presId="urn:microsoft.com/office/officeart/2005/8/layout/hierarchy1"/>
    <dgm:cxn modelId="{DF43F173-1314-A84D-B4B2-649A6AD267A2}" type="presParOf" srcId="{20A079C8-D23B-7244-8883-CE524DB8F886}" destId="{2368FE4D-D64A-3244-8B7E-255A2A9059BF}" srcOrd="1" destOrd="0" presId="urn:microsoft.com/office/officeart/2005/8/layout/hierarchy1"/>
    <dgm:cxn modelId="{6ADFF921-C4E0-634D-9659-7A742194AE1B}" type="presParOf" srcId="{A1AE2BE8-ABA8-474E-98A8-9CBB7A5E7514}" destId="{C8B6EA2F-59E9-C049-BF93-214D4A5AA6F6}" srcOrd="2" destOrd="0" presId="urn:microsoft.com/office/officeart/2005/8/layout/hierarchy1"/>
    <dgm:cxn modelId="{16AE4535-BDF2-4648-9C46-CAC132E8A15C}" type="presParOf" srcId="{A1AE2BE8-ABA8-474E-98A8-9CBB7A5E7514}" destId="{B4ACCBBE-0196-0F4B-B09F-2AAE0FC7B422}" srcOrd="3" destOrd="0" presId="urn:microsoft.com/office/officeart/2005/8/layout/hierarchy1"/>
    <dgm:cxn modelId="{B20F6F15-6CF7-6F46-8480-3334FC454D38}" type="presParOf" srcId="{B4ACCBBE-0196-0F4B-B09F-2AAE0FC7B422}" destId="{61ABCEA4-B448-D346-B4B8-CD0B803120DA}" srcOrd="0" destOrd="0" presId="urn:microsoft.com/office/officeart/2005/8/layout/hierarchy1"/>
    <dgm:cxn modelId="{6A9D1EE3-85B0-A34B-9DC6-A68FDEA7D87C}" type="presParOf" srcId="{61ABCEA4-B448-D346-B4B8-CD0B803120DA}" destId="{2B8BEA27-0065-3E43-B360-E6CF038CD816}" srcOrd="0" destOrd="0" presId="urn:microsoft.com/office/officeart/2005/8/layout/hierarchy1"/>
    <dgm:cxn modelId="{985BB1B7-E960-4740-850B-EE4F99649536}" type="presParOf" srcId="{61ABCEA4-B448-D346-B4B8-CD0B803120DA}" destId="{90E18910-B494-4445-8A52-7701E244891C}" srcOrd="1" destOrd="0" presId="urn:microsoft.com/office/officeart/2005/8/layout/hierarchy1"/>
    <dgm:cxn modelId="{2CE771BF-ED01-374C-A0EC-AE3337A078F4}" type="presParOf" srcId="{B4ACCBBE-0196-0F4B-B09F-2AAE0FC7B422}" destId="{6129FADB-1F7B-E64B-9094-0566F08079BF}" srcOrd="1" destOrd="0" presId="urn:microsoft.com/office/officeart/2005/8/layout/hierarchy1"/>
    <dgm:cxn modelId="{73106656-4A90-6649-BDE8-A4095F2A103A}" type="presParOf" srcId="{024CFB2F-FE19-0445-A49D-417678D1F537}" destId="{9AA8C3D9-900E-2B4D-BD2F-DAED4AD611A4}" srcOrd="2" destOrd="0" presId="urn:microsoft.com/office/officeart/2005/8/layout/hierarchy1"/>
    <dgm:cxn modelId="{54661651-B8B2-D843-8340-8E997C311E79}" type="presParOf" srcId="{024CFB2F-FE19-0445-A49D-417678D1F537}" destId="{E60A0AA3-1D20-9749-ABC3-7DA29B6DC96B}" srcOrd="3" destOrd="0" presId="urn:microsoft.com/office/officeart/2005/8/layout/hierarchy1"/>
    <dgm:cxn modelId="{B5324A64-68B0-314A-9819-3E8C595427AF}" type="presParOf" srcId="{E60A0AA3-1D20-9749-ABC3-7DA29B6DC96B}" destId="{8C98A82C-D50E-2045-9967-CCDD8A4AE3D7}" srcOrd="0" destOrd="0" presId="urn:microsoft.com/office/officeart/2005/8/layout/hierarchy1"/>
    <dgm:cxn modelId="{DE85F31F-05E4-DB49-9996-025960A65A98}" type="presParOf" srcId="{8C98A82C-D50E-2045-9967-CCDD8A4AE3D7}" destId="{A5E8A6C3-3FDC-9D4D-B9BD-61A5544DCE68}" srcOrd="0" destOrd="0" presId="urn:microsoft.com/office/officeart/2005/8/layout/hierarchy1"/>
    <dgm:cxn modelId="{754D1D75-ACBA-054B-AB8B-7E993EFE9E6B}" type="presParOf" srcId="{8C98A82C-D50E-2045-9967-CCDD8A4AE3D7}" destId="{413F9CA3-AB37-E44E-BE62-2B73303BF4B0}" srcOrd="1" destOrd="0" presId="urn:microsoft.com/office/officeart/2005/8/layout/hierarchy1"/>
    <dgm:cxn modelId="{E1BCD963-E578-E74E-8800-39C1CCC3A0B6}" type="presParOf" srcId="{E60A0AA3-1D20-9749-ABC3-7DA29B6DC96B}" destId="{6AEFB11E-2990-3E4F-A486-2A1BE1D441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70C3E2-34F6-EB4E-B052-C47F7A16442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EA4F6-667A-7442-83B3-FBD00103C28A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C8C58584-446B-2745-AFB4-672579FCB362}" type="parTrans" cxnId="{DE9AA6A8-A07B-EB4B-8611-BF548248AEB0}">
      <dgm:prSet/>
      <dgm:spPr/>
      <dgm:t>
        <a:bodyPr/>
        <a:lstStyle/>
        <a:p>
          <a:endParaRPr lang="en-US"/>
        </a:p>
      </dgm:t>
    </dgm:pt>
    <dgm:pt modelId="{B4566D8C-F25F-C546-B73B-65A8713B5BCB}" type="sibTrans" cxnId="{DE9AA6A8-A07B-EB4B-8611-BF548248AEB0}">
      <dgm:prSet/>
      <dgm:spPr/>
      <dgm:t>
        <a:bodyPr/>
        <a:lstStyle/>
        <a:p>
          <a:endParaRPr lang="en-US"/>
        </a:p>
      </dgm:t>
    </dgm:pt>
    <dgm:pt modelId="{992A5E21-1DBB-904B-AB9F-649A6BAD9BB9}">
      <dgm:prSet phldrT="[Text]"/>
      <dgm:spPr/>
      <dgm:t>
        <a:bodyPr/>
        <a:lstStyle/>
        <a:p>
          <a:r>
            <a:rPr lang="en-US" dirty="0"/>
            <a:t>Before Building Model</a:t>
          </a:r>
        </a:p>
      </dgm:t>
    </dgm:pt>
    <dgm:pt modelId="{0E43DA30-BFEE-6C44-B092-858991B396AB}" type="parTrans" cxnId="{A5CA2BAF-D8D4-6D47-8E2B-935A8A668163}">
      <dgm:prSet/>
      <dgm:spPr/>
      <dgm:t>
        <a:bodyPr/>
        <a:lstStyle/>
        <a:p>
          <a:endParaRPr lang="en-US"/>
        </a:p>
      </dgm:t>
    </dgm:pt>
    <dgm:pt modelId="{F7EB3B39-F481-694B-BAB4-9E20B58DF351}" type="sibTrans" cxnId="{A5CA2BAF-D8D4-6D47-8E2B-935A8A668163}">
      <dgm:prSet/>
      <dgm:spPr/>
      <dgm:t>
        <a:bodyPr/>
        <a:lstStyle/>
        <a:p>
          <a:endParaRPr lang="en-US"/>
        </a:p>
      </dgm:t>
    </dgm:pt>
    <dgm:pt modelId="{9572DFAA-5AC0-6D49-81D9-B1C5EAA52964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8977AB3E-C0EE-1C47-A2AC-D2EA37D76556}" type="parTrans" cxnId="{837DF22C-9C6B-8F4A-98FE-A624327E930F}">
      <dgm:prSet/>
      <dgm:spPr/>
      <dgm:t>
        <a:bodyPr/>
        <a:lstStyle/>
        <a:p>
          <a:endParaRPr lang="en-US"/>
        </a:p>
      </dgm:t>
    </dgm:pt>
    <dgm:pt modelId="{DF6CA6FD-40A2-5843-9754-EEB147A5DE02}" type="sibTrans" cxnId="{837DF22C-9C6B-8F4A-98FE-A624327E930F}">
      <dgm:prSet/>
      <dgm:spPr/>
      <dgm:t>
        <a:bodyPr/>
        <a:lstStyle/>
        <a:p>
          <a:endParaRPr lang="en-US"/>
        </a:p>
      </dgm:t>
    </dgm:pt>
    <dgm:pt modelId="{144136A6-27E8-EC4F-9A49-F4581CE951F1}">
      <dgm:prSet phldrT="[Text]"/>
      <dgm:spPr/>
      <dgm:t>
        <a:bodyPr/>
        <a:lstStyle/>
        <a:p>
          <a:r>
            <a:rPr lang="en-US" dirty="0"/>
            <a:t>During Building Model</a:t>
          </a:r>
        </a:p>
      </dgm:t>
    </dgm:pt>
    <dgm:pt modelId="{C242F0CA-02E1-B84A-92A1-DD0A266AF399}" type="parTrans" cxnId="{E8764089-75D1-CF4A-B35C-7C61008EE564}">
      <dgm:prSet/>
      <dgm:spPr/>
      <dgm:t>
        <a:bodyPr/>
        <a:lstStyle/>
        <a:p>
          <a:endParaRPr lang="en-US"/>
        </a:p>
      </dgm:t>
    </dgm:pt>
    <dgm:pt modelId="{D87657BC-5447-094C-B8C8-E11EC7BA1701}" type="sibTrans" cxnId="{E8764089-75D1-CF4A-B35C-7C61008EE564}">
      <dgm:prSet/>
      <dgm:spPr/>
      <dgm:t>
        <a:bodyPr/>
        <a:lstStyle/>
        <a:p>
          <a:endParaRPr lang="en-US"/>
        </a:p>
      </dgm:t>
    </dgm:pt>
    <dgm:pt modelId="{398C3F7E-5163-DC49-B7C4-F142859EF502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0EFB0332-FC7C-D74A-9B5A-D87F745C0BE2}" type="parTrans" cxnId="{B2287968-8898-7E47-85CA-4B8B0C58EABB}">
      <dgm:prSet/>
      <dgm:spPr/>
      <dgm:t>
        <a:bodyPr/>
        <a:lstStyle/>
        <a:p>
          <a:endParaRPr lang="en-US"/>
        </a:p>
      </dgm:t>
    </dgm:pt>
    <dgm:pt modelId="{266EE8B7-FC9C-DD4E-9BF5-4DBB4587CE04}" type="sibTrans" cxnId="{B2287968-8898-7E47-85CA-4B8B0C58EABB}">
      <dgm:prSet/>
      <dgm:spPr/>
      <dgm:t>
        <a:bodyPr/>
        <a:lstStyle/>
        <a:p>
          <a:endParaRPr lang="en-US"/>
        </a:p>
      </dgm:t>
    </dgm:pt>
    <dgm:pt modelId="{F73C269C-38B6-8144-B4CC-BCBB2BDA1D92}">
      <dgm:prSet phldrT="[Text]"/>
      <dgm:spPr/>
      <dgm:t>
        <a:bodyPr/>
        <a:lstStyle/>
        <a:p>
          <a:r>
            <a:rPr lang="en-US" dirty="0"/>
            <a:t>After Building Model</a:t>
          </a:r>
        </a:p>
      </dgm:t>
    </dgm:pt>
    <dgm:pt modelId="{1B6D2DA3-BD11-8D4D-9106-5B1C2240A67C}" type="parTrans" cxnId="{7D26E481-839F-2146-9712-623C7E959EF3}">
      <dgm:prSet/>
      <dgm:spPr/>
      <dgm:t>
        <a:bodyPr/>
        <a:lstStyle/>
        <a:p>
          <a:endParaRPr lang="en-US"/>
        </a:p>
      </dgm:t>
    </dgm:pt>
    <dgm:pt modelId="{A0966261-5F74-AA48-9009-7945907683FB}" type="sibTrans" cxnId="{7D26E481-839F-2146-9712-623C7E959EF3}">
      <dgm:prSet/>
      <dgm:spPr/>
      <dgm:t>
        <a:bodyPr/>
        <a:lstStyle/>
        <a:p>
          <a:endParaRPr lang="en-US"/>
        </a:p>
      </dgm:t>
    </dgm:pt>
    <dgm:pt modelId="{266C2E8B-DCCF-2745-BC35-7C21E373B756}" type="pres">
      <dgm:prSet presAssocID="{7570C3E2-34F6-EB4E-B052-C47F7A164426}" presName="linearFlow" presStyleCnt="0">
        <dgm:presLayoutVars>
          <dgm:dir/>
          <dgm:animLvl val="lvl"/>
          <dgm:resizeHandles val="exact"/>
        </dgm:presLayoutVars>
      </dgm:prSet>
      <dgm:spPr/>
    </dgm:pt>
    <dgm:pt modelId="{DCBFB6E0-CAFF-834E-9526-DECC54D5302F}" type="pres">
      <dgm:prSet presAssocID="{148EA4F6-667A-7442-83B3-FBD00103C28A}" presName="composite" presStyleCnt="0"/>
      <dgm:spPr/>
    </dgm:pt>
    <dgm:pt modelId="{6652B8FC-F8EE-294A-BD5E-BE997E10CCF2}" type="pres">
      <dgm:prSet presAssocID="{148EA4F6-667A-7442-83B3-FBD00103C28A}" presName="parentText" presStyleLbl="alignNode1" presStyleIdx="0" presStyleCnt="3" custLinFactX="245259" custLinFactNeighborX="300000">
        <dgm:presLayoutVars>
          <dgm:chMax val="1"/>
          <dgm:bulletEnabled val="1"/>
        </dgm:presLayoutVars>
      </dgm:prSet>
      <dgm:spPr/>
    </dgm:pt>
    <dgm:pt modelId="{12404E3F-98FD-B349-AF45-740730DB4216}" type="pres">
      <dgm:prSet presAssocID="{148EA4F6-667A-7442-83B3-FBD00103C28A}" presName="descendantText" presStyleLbl="alignAcc1" presStyleIdx="0" presStyleCnt="3" custLinFactNeighborX="-22011">
        <dgm:presLayoutVars>
          <dgm:bulletEnabled val="1"/>
        </dgm:presLayoutVars>
      </dgm:prSet>
      <dgm:spPr/>
    </dgm:pt>
    <dgm:pt modelId="{4D702BE7-5262-8248-BB7B-CBC4490013E0}" type="pres">
      <dgm:prSet presAssocID="{B4566D8C-F25F-C546-B73B-65A8713B5BCB}" presName="sp" presStyleCnt="0"/>
      <dgm:spPr/>
    </dgm:pt>
    <dgm:pt modelId="{D56361E7-62B3-E64F-A628-1D3CE4B624D0}" type="pres">
      <dgm:prSet presAssocID="{9572DFAA-5AC0-6D49-81D9-B1C5EAA52964}" presName="composite" presStyleCnt="0"/>
      <dgm:spPr/>
    </dgm:pt>
    <dgm:pt modelId="{39F35DEE-9BE9-6D44-A03D-AA1CBEBEDB38}" type="pres">
      <dgm:prSet presAssocID="{9572DFAA-5AC0-6D49-81D9-B1C5EAA52964}" presName="parentText" presStyleLbl="alignNode1" presStyleIdx="1" presStyleCnt="3" custLinFactX="200000" custLinFactNeighborX="254795" custLinFactNeighborY="0">
        <dgm:presLayoutVars>
          <dgm:chMax val="1"/>
          <dgm:bulletEnabled val="1"/>
        </dgm:presLayoutVars>
      </dgm:prSet>
      <dgm:spPr/>
    </dgm:pt>
    <dgm:pt modelId="{F9AE034D-1B93-434B-BC01-EC0A2B35F009}" type="pres">
      <dgm:prSet presAssocID="{9572DFAA-5AC0-6D49-81D9-B1C5EAA52964}" presName="descendantText" presStyleLbl="alignAcc1" presStyleIdx="1" presStyleCnt="3" custLinFactNeighborX="-22469" custLinFactNeighborY="-1089">
        <dgm:presLayoutVars>
          <dgm:bulletEnabled val="1"/>
        </dgm:presLayoutVars>
      </dgm:prSet>
      <dgm:spPr/>
    </dgm:pt>
    <dgm:pt modelId="{F8A1E3DB-D6DC-D244-8182-F8581C8BCB4C}" type="pres">
      <dgm:prSet presAssocID="{DF6CA6FD-40A2-5843-9754-EEB147A5DE02}" presName="sp" presStyleCnt="0"/>
      <dgm:spPr/>
    </dgm:pt>
    <dgm:pt modelId="{C2F81491-4472-094E-93F1-576446FE5E71}" type="pres">
      <dgm:prSet presAssocID="{398C3F7E-5163-DC49-B7C4-F142859EF502}" presName="composite" presStyleCnt="0"/>
      <dgm:spPr/>
    </dgm:pt>
    <dgm:pt modelId="{E52EC6F5-6889-7541-A9DE-5E1BA10C2021}" type="pres">
      <dgm:prSet presAssocID="{398C3F7E-5163-DC49-B7C4-F142859EF502}" presName="parentText" presStyleLbl="alignNode1" presStyleIdx="2" presStyleCnt="3" custLinFactX="200000" custLinFactNeighborX="240052" custLinFactNeighborY="-2832">
        <dgm:presLayoutVars>
          <dgm:chMax val="1"/>
          <dgm:bulletEnabled val="1"/>
        </dgm:presLayoutVars>
      </dgm:prSet>
      <dgm:spPr/>
    </dgm:pt>
    <dgm:pt modelId="{792E79D4-5A39-6349-8BE1-98D88E465FB0}" type="pres">
      <dgm:prSet presAssocID="{398C3F7E-5163-DC49-B7C4-F142859EF502}" presName="descendantText" presStyleLbl="alignAcc1" presStyleIdx="2" presStyleCnt="3" custLinFactNeighborX="-22241" custLinFactNeighborY="-6537">
        <dgm:presLayoutVars>
          <dgm:bulletEnabled val="1"/>
        </dgm:presLayoutVars>
      </dgm:prSet>
      <dgm:spPr/>
    </dgm:pt>
  </dgm:ptLst>
  <dgm:cxnLst>
    <dgm:cxn modelId="{837DF22C-9C6B-8F4A-98FE-A624327E930F}" srcId="{7570C3E2-34F6-EB4E-B052-C47F7A164426}" destId="{9572DFAA-5AC0-6D49-81D9-B1C5EAA52964}" srcOrd="1" destOrd="0" parTransId="{8977AB3E-C0EE-1C47-A2AC-D2EA37D76556}" sibTransId="{DF6CA6FD-40A2-5843-9754-EEB147A5DE02}"/>
    <dgm:cxn modelId="{729E3938-0EDA-8B4B-841F-0177884E8D3A}" type="presOf" srcId="{F73C269C-38B6-8144-B4CC-BCBB2BDA1D92}" destId="{792E79D4-5A39-6349-8BE1-98D88E465FB0}" srcOrd="0" destOrd="0" presId="urn:microsoft.com/office/officeart/2005/8/layout/chevron2"/>
    <dgm:cxn modelId="{45575644-9BF9-5A4A-AB50-2ACEAE209C44}" type="presOf" srcId="{148EA4F6-667A-7442-83B3-FBD00103C28A}" destId="{6652B8FC-F8EE-294A-BD5E-BE997E10CCF2}" srcOrd="0" destOrd="0" presId="urn:microsoft.com/office/officeart/2005/8/layout/chevron2"/>
    <dgm:cxn modelId="{5233DD67-9B77-6645-B210-14387DDBA4B0}" type="presOf" srcId="{144136A6-27E8-EC4F-9A49-F4581CE951F1}" destId="{F9AE034D-1B93-434B-BC01-EC0A2B35F009}" srcOrd="0" destOrd="0" presId="urn:microsoft.com/office/officeart/2005/8/layout/chevron2"/>
    <dgm:cxn modelId="{B2287968-8898-7E47-85CA-4B8B0C58EABB}" srcId="{7570C3E2-34F6-EB4E-B052-C47F7A164426}" destId="{398C3F7E-5163-DC49-B7C4-F142859EF502}" srcOrd="2" destOrd="0" parTransId="{0EFB0332-FC7C-D74A-9B5A-D87F745C0BE2}" sibTransId="{266EE8B7-FC9C-DD4E-9BF5-4DBB4587CE04}"/>
    <dgm:cxn modelId="{7D26E481-839F-2146-9712-623C7E959EF3}" srcId="{398C3F7E-5163-DC49-B7C4-F142859EF502}" destId="{F73C269C-38B6-8144-B4CC-BCBB2BDA1D92}" srcOrd="0" destOrd="0" parTransId="{1B6D2DA3-BD11-8D4D-9106-5B1C2240A67C}" sibTransId="{A0966261-5F74-AA48-9009-7945907683FB}"/>
    <dgm:cxn modelId="{E8764089-75D1-CF4A-B35C-7C61008EE564}" srcId="{9572DFAA-5AC0-6D49-81D9-B1C5EAA52964}" destId="{144136A6-27E8-EC4F-9A49-F4581CE951F1}" srcOrd="0" destOrd="0" parTransId="{C242F0CA-02E1-B84A-92A1-DD0A266AF399}" sibTransId="{D87657BC-5447-094C-B8C8-E11EC7BA1701}"/>
    <dgm:cxn modelId="{A08B799C-C08C-7A48-B6DD-C5B73CBB992A}" type="presOf" srcId="{398C3F7E-5163-DC49-B7C4-F142859EF502}" destId="{E52EC6F5-6889-7541-A9DE-5E1BA10C2021}" srcOrd="0" destOrd="0" presId="urn:microsoft.com/office/officeart/2005/8/layout/chevron2"/>
    <dgm:cxn modelId="{D6122EA4-C7C6-9C40-B80F-11E249503B44}" type="presOf" srcId="{992A5E21-1DBB-904B-AB9F-649A6BAD9BB9}" destId="{12404E3F-98FD-B349-AF45-740730DB4216}" srcOrd="0" destOrd="0" presId="urn:microsoft.com/office/officeart/2005/8/layout/chevron2"/>
    <dgm:cxn modelId="{6A4667A4-C28B-0E45-823C-9230D34AC569}" type="presOf" srcId="{7570C3E2-34F6-EB4E-B052-C47F7A164426}" destId="{266C2E8B-DCCF-2745-BC35-7C21E373B756}" srcOrd="0" destOrd="0" presId="urn:microsoft.com/office/officeart/2005/8/layout/chevron2"/>
    <dgm:cxn modelId="{DE9AA6A8-A07B-EB4B-8611-BF548248AEB0}" srcId="{7570C3E2-34F6-EB4E-B052-C47F7A164426}" destId="{148EA4F6-667A-7442-83B3-FBD00103C28A}" srcOrd="0" destOrd="0" parTransId="{C8C58584-446B-2745-AFB4-672579FCB362}" sibTransId="{B4566D8C-F25F-C546-B73B-65A8713B5BCB}"/>
    <dgm:cxn modelId="{A5CA2BAF-D8D4-6D47-8E2B-935A8A668163}" srcId="{148EA4F6-667A-7442-83B3-FBD00103C28A}" destId="{992A5E21-1DBB-904B-AB9F-649A6BAD9BB9}" srcOrd="0" destOrd="0" parTransId="{0E43DA30-BFEE-6C44-B092-858991B396AB}" sibTransId="{F7EB3B39-F481-694B-BAB4-9E20B58DF351}"/>
    <dgm:cxn modelId="{E4A0B7F2-6031-7D43-B3B6-C15C58A35EFD}" type="presOf" srcId="{9572DFAA-5AC0-6D49-81D9-B1C5EAA52964}" destId="{39F35DEE-9BE9-6D44-A03D-AA1CBEBEDB38}" srcOrd="0" destOrd="0" presId="urn:microsoft.com/office/officeart/2005/8/layout/chevron2"/>
    <dgm:cxn modelId="{570C4A2B-E9C5-CF40-88F9-F14680AA8EFC}" type="presParOf" srcId="{266C2E8B-DCCF-2745-BC35-7C21E373B756}" destId="{DCBFB6E0-CAFF-834E-9526-DECC54D5302F}" srcOrd="0" destOrd="0" presId="urn:microsoft.com/office/officeart/2005/8/layout/chevron2"/>
    <dgm:cxn modelId="{F58C3854-AE3F-9D49-89B0-DA8D6C60B10A}" type="presParOf" srcId="{DCBFB6E0-CAFF-834E-9526-DECC54D5302F}" destId="{6652B8FC-F8EE-294A-BD5E-BE997E10CCF2}" srcOrd="0" destOrd="0" presId="urn:microsoft.com/office/officeart/2005/8/layout/chevron2"/>
    <dgm:cxn modelId="{E3C96A90-D401-9447-89D8-28A399D32203}" type="presParOf" srcId="{DCBFB6E0-CAFF-834E-9526-DECC54D5302F}" destId="{12404E3F-98FD-B349-AF45-740730DB4216}" srcOrd="1" destOrd="0" presId="urn:microsoft.com/office/officeart/2005/8/layout/chevron2"/>
    <dgm:cxn modelId="{09B30575-B0D4-A94D-ADBE-7C3F96735FB9}" type="presParOf" srcId="{266C2E8B-DCCF-2745-BC35-7C21E373B756}" destId="{4D702BE7-5262-8248-BB7B-CBC4490013E0}" srcOrd="1" destOrd="0" presId="urn:microsoft.com/office/officeart/2005/8/layout/chevron2"/>
    <dgm:cxn modelId="{29B24D6F-3A23-6248-8CDA-06B993884237}" type="presParOf" srcId="{266C2E8B-DCCF-2745-BC35-7C21E373B756}" destId="{D56361E7-62B3-E64F-A628-1D3CE4B624D0}" srcOrd="2" destOrd="0" presId="urn:microsoft.com/office/officeart/2005/8/layout/chevron2"/>
    <dgm:cxn modelId="{942AF05D-8FD9-714A-B6CB-8F5135B4BF59}" type="presParOf" srcId="{D56361E7-62B3-E64F-A628-1D3CE4B624D0}" destId="{39F35DEE-9BE9-6D44-A03D-AA1CBEBEDB38}" srcOrd="0" destOrd="0" presId="urn:microsoft.com/office/officeart/2005/8/layout/chevron2"/>
    <dgm:cxn modelId="{936151E1-7FA0-3740-A944-18919229A82A}" type="presParOf" srcId="{D56361E7-62B3-E64F-A628-1D3CE4B624D0}" destId="{F9AE034D-1B93-434B-BC01-EC0A2B35F009}" srcOrd="1" destOrd="0" presId="urn:microsoft.com/office/officeart/2005/8/layout/chevron2"/>
    <dgm:cxn modelId="{B8F979A8-5DF8-1F4D-8F11-81D8B327BCA8}" type="presParOf" srcId="{266C2E8B-DCCF-2745-BC35-7C21E373B756}" destId="{F8A1E3DB-D6DC-D244-8182-F8581C8BCB4C}" srcOrd="3" destOrd="0" presId="urn:microsoft.com/office/officeart/2005/8/layout/chevron2"/>
    <dgm:cxn modelId="{569789DA-2600-8246-968A-31EBE31FF691}" type="presParOf" srcId="{266C2E8B-DCCF-2745-BC35-7C21E373B756}" destId="{C2F81491-4472-094E-93F1-576446FE5E71}" srcOrd="4" destOrd="0" presId="urn:microsoft.com/office/officeart/2005/8/layout/chevron2"/>
    <dgm:cxn modelId="{0596E408-51B3-1446-95F8-12DE7103119E}" type="presParOf" srcId="{C2F81491-4472-094E-93F1-576446FE5E71}" destId="{E52EC6F5-6889-7541-A9DE-5E1BA10C2021}" srcOrd="0" destOrd="0" presId="urn:microsoft.com/office/officeart/2005/8/layout/chevron2"/>
    <dgm:cxn modelId="{D8B37D73-D7D4-2F49-93D8-6F79DDC58998}" type="presParOf" srcId="{C2F81491-4472-094E-93F1-576446FE5E71}" destId="{792E79D4-5A39-6349-8BE1-98D88E465F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B8FC-F8EE-294A-BD5E-BE997E10CCF2}">
      <dsp:nvSpPr>
        <dsp:cNvPr id="0" name=""/>
        <dsp:cNvSpPr/>
      </dsp:nvSpPr>
      <dsp:spPr>
        <a:xfrm rot="5400000">
          <a:off x="4684498" y="239291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558128"/>
        <a:ext cx="1115929" cy="478256"/>
      </dsp:txXfrm>
    </dsp:sp>
    <dsp:sp modelId="{12404E3F-98FD-B349-AF45-740730DB4216}">
      <dsp:nvSpPr>
        <dsp:cNvPr id="0" name=""/>
        <dsp:cNvSpPr/>
      </dsp:nvSpPr>
      <dsp:spPr>
        <a:xfrm rot="5400000">
          <a:off x="1975893" y="-194353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Before Building Model</a:t>
          </a:r>
        </a:p>
      </dsp:txBody>
      <dsp:txXfrm rot="-5400000">
        <a:off x="32190" y="50748"/>
        <a:ext cx="4873042" cy="935052"/>
      </dsp:txXfrm>
    </dsp:sp>
    <dsp:sp modelId="{39F35DEE-9BE9-6D44-A03D-AA1CBEBEDB38}">
      <dsp:nvSpPr>
        <dsp:cNvPr id="0" name=""/>
        <dsp:cNvSpPr/>
      </dsp:nvSpPr>
      <dsp:spPr>
        <a:xfrm rot="5400000">
          <a:off x="4684498" y="1639135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1957972"/>
        <a:ext cx="1115929" cy="478256"/>
      </dsp:txXfrm>
    </dsp:sp>
    <dsp:sp modelId="{F9AE034D-1B93-434B-BC01-EC0A2B35F009}">
      <dsp:nvSpPr>
        <dsp:cNvPr id="0" name=""/>
        <dsp:cNvSpPr/>
      </dsp:nvSpPr>
      <dsp:spPr>
        <a:xfrm rot="5400000">
          <a:off x="1953343" y="-55497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During Building Model</a:t>
          </a:r>
        </a:p>
      </dsp:txBody>
      <dsp:txXfrm rot="-5400000">
        <a:off x="9640" y="1439308"/>
        <a:ext cx="4873042" cy="935052"/>
      </dsp:txXfrm>
    </dsp:sp>
    <dsp:sp modelId="{E52EC6F5-6889-7541-A9DE-5E1BA10C2021}">
      <dsp:nvSpPr>
        <dsp:cNvPr id="0" name=""/>
        <dsp:cNvSpPr/>
      </dsp:nvSpPr>
      <dsp:spPr>
        <a:xfrm rot="5400000">
          <a:off x="4671542" y="2993832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10671" y="3312669"/>
        <a:ext cx="1115929" cy="478256"/>
      </dsp:txXfrm>
    </dsp:sp>
    <dsp:sp modelId="{792E79D4-5A39-6349-8BE1-98D88E465FB0}">
      <dsp:nvSpPr>
        <dsp:cNvPr id="0" name=""/>
        <dsp:cNvSpPr/>
      </dsp:nvSpPr>
      <dsp:spPr>
        <a:xfrm rot="5400000">
          <a:off x="1964568" y="788411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After Building Model</a:t>
          </a:r>
        </a:p>
      </dsp:txBody>
      <dsp:txXfrm rot="-5400000">
        <a:off x="20865" y="2782698"/>
        <a:ext cx="4873042" cy="935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B8FC-F8EE-294A-BD5E-BE997E10CCF2}">
      <dsp:nvSpPr>
        <dsp:cNvPr id="0" name=""/>
        <dsp:cNvSpPr/>
      </dsp:nvSpPr>
      <dsp:spPr>
        <a:xfrm rot="5400000">
          <a:off x="4684498" y="239291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558128"/>
        <a:ext cx="1115929" cy="478256"/>
      </dsp:txXfrm>
    </dsp:sp>
    <dsp:sp modelId="{12404E3F-98FD-B349-AF45-740730DB4216}">
      <dsp:nvSpPr>
        <dsp:cNvPr id="0" name=""/>
        <dsp:cNvSpPr/>
      </dsp:nvSpPr>
      <dsp:spPr>
        <a:xfrm rot="5400000">
          <a:off x="1975893" y="-194353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Before Building Model</a:t>
          </a:r>
        </a:p>
      </dsp:txBody>
      <dsp:txXfrm rot="-5400000">
        <a:off x="32190" y="50748"/>
        <a:ext cx="4873042" cy="935052"/>
      </dsp:txXfrm>
    </dsp:sp>
    <dsp:sp modelId="{39F35DEE-9BE9-6D44-A03D-AA1CBEBEDB38}">
      <dsp:nvSpPr>
        <dsp:cNvPr id="0" name=""/>
        <dsp:cNvSpPr/>
      </dsp:nvSpPr>
      <dsp:spPr>
        <a:xfrm rot="5400000">
          <a:off x="4684498" y="1639135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1957972"/>
        <a:ext cx="1115929" cy="478256"/>
      </dsp:txXfrm>
    </dsp:sp>
    <dsp:sp modelId="{F9AE034D-1B93-434B-BC01-EC0A2B35F009}">
      <dsp:nvSpPr>
        <dsp:cNvPr id="0" name=""/>
        <dsp:cNvSpPr/>
      </dsp:nvSpPr>
      <dsp:spPr>
        <a:xfrm rot="5400000">
          <a:off x="1953343" y="-55497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During Building Model</a:t>
          </a:r>
        </a:p>
      </dsp:txBody>
      <dsp:txXfrm rot="-5400000">
        <a:off x="9640" y="1439308"/>
        <a:ext cx="4873042" cy="935052"/>
      </dsp:txXfrm>
    </dsp:sp>
    <dsp:sp modelId="{E52EC6F5-6889-7541-A9DE-5E1BA10C2021}">
      <dsp:nvSpPr>
        <dsp:cNvPr id="0" name=""/>
        <dsp:cNvSpPr/>
      </dsp:nvSpPr>
      <dsp:spPr>
        <a:xfrm rot="5400000">
          <a:off x="4671542" y="2993832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10671" y="3312669"/>
        <a:ext cx="1115929" cy="478256"/>
      </dsp:txXfrm>
    </dsp:sp>
    <dsp:sp modelId="{792E79D4-5A39-6349-8BE1-98D88E465FB0}">
      <dsp:nvSpPr>
        <dsp:cNvPr id="0" name=""/>
        <dsp:cNvSpPr/>
      </dsp:nvSpPr>
      <dsp:spPr>
        <a:xfrm rot="5400000">
          <a:off x="1964568" y="788411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After Building Model</a:t>
          </a:r>
        </a:p>
      </dsp:txBody>
      <dsp:txXfrm rot="-5400000">
        <a:off x="20865" y="2782698"/>
        <a:ext cx="4873042" cy="935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B8FC-F8EE-294A-BD5E-BE997E10CCF2}">
      <dsp:nvSpPr>
        <dsp:cNvPr id="0" name=""/>
        <dsp:cNvSpPr/>
      </dsp:nvSpPr>
      <dsp:spPr>
        <a:xfrm rot="5400000">
          <a:off x="4684498" y="239291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558128"/>
        <a:ext cx="1115929" cy="478256"/>
      </dsp:txXfrm>
    </dsp:sp>
    <dsp:sp modelId="{12404E3F-98FD-B349-AF45-740730DB4216}">
      <dsp:nvSpPr>
        <dsp:cNvPr id="0" name=""/>
        <dsp:cNvSpPr/>
      </dsp:nvSpPr>
      <dsp:spPr>
        <a:xfrm rot="5400000">
          <a:off x="1975893" y="-194353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Before Building Model</a:t>
          </a:r>
        </a:p>
      </dsp:txBody>
      <dsp:txXfrm rot="-5400000">
        <a:off x="32190" y="50748"/>
        <a:ext cx="4873042" cy="935052"/>
      </dsp:txXfrm>
    </dsp:sp>
    <dsp:sp modelId="{39F35DEE-9BE9-6D44-A03D-AA1CBEBEDB38}">
      <dsp:nvSpPr>
        <dsp:cNvPr id="0" name=""/>
        <dsp:cNvSpPr/>
      </dsp:nvSpPr>
      <dsp:spPr>
        <a:xfrm rot="5400000">
          <a:off x="4684498" y="1639135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1957972"/>
        <a:ext cx="1115929" cy="478256"/>
      </dsp:txXfrm>
    </dsp:sp>
    <dsp:sp modelId="{F9AE034D-1B93-434B-BC01-EC0A2B35F009}">
      <dsp:nvSpPr>
        <dsp:cNvPr id="0" name=""/>
        <dsp:cNvSpPr/>
      </dsp:nvSpPr>
      <dsp:spPr>
        <a:xfrm rot="5400000">
          <a:off x="1953343" y="-55497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During Building Model</a:t>
          </a:r>
        </a:p>
      </dsp:txBody>
      <dsp:txXfrm rot="-5400000">
        <a:off x="9640" y="1439308"/>
        <a:ext cx="4873042" cy="935052"/>
      </dsp:txXfrm>
    </dsp:sp>
    <dsp:sp modelId="{E52EC6F5-6889-7541-A9DE-5E1BA10C2021}">
      <dsp:nvSpPr>
        <dsp:cNvPr id="0" name=""/>
        <dsp:cNvSpPr/>
      </dsp:nvSpPr>
      <dsp:spPr>
        <a:xfrm rot="5400000">
          <a:off x="4671542" y="2993832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10671" y="3312669"/>
        <a:ext cx="1115929" cy="478256"/>
      </dsp:txXfrm>
    </dsp:sp>
    <dsp:sp modelId="{792E79D4-5A39-6349-8BE1-98D88E465FB0}">
      <dsp:nvSpPr>
        <dsp:cNvPr id="0" name=""/>
        <dsp:cNvSpPr/>
      </dsp:nvSpPr>
      <dsp:spPr>
        <a:xfrm rot="5400000">
          <a:off x="1964568" y="788411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After Building Model</a:t>
          </a:r>
        </a:p>
      </dsp:txBody>
      <dsp:txXfrm rot="-5400000">
        <a:off x="20865" y="2782698"/>
        <a:ext cx="4873042" cy="935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C3D9-900E-2B4D-BD2F-DAED4AD611A4}">
      <dsp:nvSpPr>
        <dsp:cNvPr id="0" name=""/>
        <dsp:cNvSpPr/>
      </dsp:nvSpPr>
      <dsp:spPr>
        <a:xfrm>
          <a:off x="3834734" y="108320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318"/>
              </a:lnTo>
              <a:lnTo>
                <a:pt x="1040085" y="337318"/>
              </a:lnTo>
              <a:lnTo>
                <a:pt x="1040085" y="4949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6EA2F-59E9-C049-BF93-214D4A5AA6F6}">
      <dsp:nvSpPr>
        <dsp:cNvPr id="0" name=""/>
        <dsp:cNvSpPr/>
      </dsp:nvSpPr>
      <dsp:spPr>
        <a:xfrm>
          <a:off x="2794648" y="265893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318"/>
              </a:lnTo>
              <a:lnTo>
                <a:pt x="1040085" y="337318"/>
              </a:lnTo>
              <a:lnTo>
                <a:pt x="1040085" y="494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3BB3D-D8ED-C043-9C69-8949F55E889A}">
      <dsp:nvSpPr>
        <dsp:cNvPr id="0" name=""/>
        <dsp:cNvSpPr/>
      </dsp:nvSpPr>
      <dsp:spPr>
        <a:xfrm>
          <a:off x="1754562" y="265893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1040085" y="0"/>
              </a:moveTo>
              <a:lnTo>
                <a:pt x="1040085" y="337318"/>
              </a:lnTo>
              <a:lnTo>
                <a:pt x="0" y="337318"/>
              </a:lnTo>
              <a:lnTo>
                <a:pt x="0" y="494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5B187-FC09-5940-8721-369BB9FB5ABD}">
      <dsp:nvSpPr>
        <dsp:cNvPr id="0" name=""/>
        <dsp:cNvSpPr/>
      </dsp:nvSpPr>
      <dsp:spPr>
        <a:xfrm>
          <a:off x="2794648" y="108320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1040085" y="0"/>
              </a:moveTo>
              <a:lnTo>
                <a:pt x="1040085" y="337318"/>
              </a:lnTo>
              <a:lnTo>
                <a:pt x="0" y="337318"/>
              </a:lnTo>
              <a:lnTo>
                <a:pt x="0" y="4949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52528-443C-EF42-92DD-74AF53609C45}">
      <dsp:nvSpPr>
        <dsp:cNvPr id="0" name=""/>
        <dsp:cNvSpPr/>
      </dsp:nvSpPr>
      <dsp:spPr>
        <a:xfrm>
          <a:off x="2983754" y="246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E7630-EFA9-DB40-9925-112D6FB212BF}">
      <dsp:nvSpPr>
        <dsp:cNvPr id="0" name=""/>
        <dsp:cNvSpPr/>
      </dsp:nvSpPr>
      <dsp:spPr>
        <a:xfrm>
          <a:off x="3172861" y="18211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After Building Model</a:t>
          </a:r>
        </a:p>
      </dsp:txBody>
      <dsp:txXfrm>
        <a:off x="3204515" y="213766"/>
        <a:ext cx="1638650" cy="1017435"/>
      </dsp:txXfrm>
    </dsp:sp>
    <dsp:sp modelId="{E4284A4C-BA9F-5840-A4E7-20876861AF97}">
      <dsp:nvSpPr>
        <dsp:cNvPr id="0" name=""/>
        <dsp:cNvSpPr/>
      </dsp:nvSpPr>
      <dsp:spPr>
        <a:xfrm>
          <a:off x="1943668" y="157819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FE1B8-AF8F-CB47-B301-B38D3B34FEEF}">
      <dsp:nvSpPr>
        <dsp:cNvPr id="0" name=""/>
        <dsp:cNvSpPr/>
      </dsp:nvSpPr>
      <dsp:spPr>
        <a:xfrm>
          <a:off x="2132775" y="175784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Output</a:t>
          </a:r>
        </a:p>
      </dsp:txBody>
      <dsp:txXfrm>
        <a:off x="2164429" y="1789496"/>
        <a:ext cx="1638650" cy="1017435"/>
      </dsp:txXfrm>
    </dsp:sp>
    <dsp:sp modelId="{2999DD64-5989-D244-8494-AA882254CC72}">
      <dsp:nvSpPr>
        <dsp:cNvPr id="0" name=""/>
        <dsp:cNvSpPr/>
      </dsp:nvSpPr>
      <dsp:spPr>
        <a:xfrm>
          <a:off x="903582" y="315392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2AC0-F71C-AF4E-BCFB-0843112B0DF5}">
      <dsp:nvSpPr>
        <dsp:cNvPr id="0" name=""/>
        <dsp:cNvSpPr/>
      </dsp:nvSpPr>
      <dsp:spPr>
        <a:xfrm>
          <a:off x="1092689" y="333357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agnostic</a:t>
          </a:r>
        </a:p>
      </dsp:txBody>
      <dsp:txXfrm>
        <a:off x="1124343" y="3365226"/>
        <a:ext cx="1638650" cy="1017435"/>
      </dsp:txXfrm>
    </dsp:sp>
    <dsp:sp modelId="{2B8BEA27-0065-3E43-B360-E6CF038CD816}">
      <dsp:nvSpPr>
        <dsp:cNvPr id="0" name=""/>
        <dsp:cNvSpPr/>
      </dsp:nvSpPr>
      <dsp:spPr>
        <a:xfrm>
          <a:off x="2983754" y="315392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8910-B494-4445-8A52-7701E244891C}">
      <dsp:nvSpPr>
        <dsp:cNvPr id="0" name=""/>
        <dsp:cNvSpPr/>
      </dsp:nvSpPr>
      <dsp:spPr>
        <a:xfrm>
          <a:off x="3172861" y="333357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dependent</a:t>
          </a:r>
        </a:p>
      </dsp:txBody>
      <dsp:txXfrm>
        <a:off x="3204515" y="3365226"/>
        <a:ext cx="1638650" cy="1017435"/>
      </dsp:txXfrm>
    </dsp:sp>
    <dsp:sp modelId="{A5E8A6C3-3FDC-9D4D-B9BD-61A5544DCE68}">
      <dsp:nvSpPr>
        <dsp:cNvPr id="0" name=""/>
        <dsp:cNvSpPr/>
      </dsp:nvSpPr>
      <dsp:spPr>
        <a:xfrm>
          <a:off x="4023840" y="157819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F9CA3-AB37-E44E-BE62-2B73303BF4B0}">
      <dsp:nvSpPr>
        <dsp:cNvPr id="0" name=""/>
        <dsp:cNvSpPr/>
      </dsp:nvSpPr>
      <dsp:spPr>
        <a:xfrm>
          <a:off x="4212947" y="175784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Model</a:t>
          </a:r>
        </a:p>
      </dsp:txBody>
      <dsp:txXfrm>
        <a:off x="4244601" y="1789496"/>
        <a:ext cx="1638650" cy="1017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C3D9-900E-2B4D-BD2F-DAED4AD611A4}">
      <dsp:nvSpPr>
        <dsp:cNvPr id="0" name=""/>
        <dsp:cNvSpPr/>
      </dsp:nvSpPr>
      <dsp:spPr>
        <a:xfrm>
          <a:off x="2729479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6EA2F-59E9-C049-BF93-214D4A5AA6F6}">
      <dsp:nvSpPr>
        <dsp:cNvPr id="0" name=""/>
        <dsp:cNvSpPr/>
      </dsp:nvSpPr>
      <dsp:spPr>
        <a:xfrm>
          <a:off x="1879976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3BB3D-D8ED-C043-9C69-8949F55E889A}">
      <dsp:nvSpPr>
        <dsp:cNvPr id="0" name=""/>
        <dsp:cNvSpPr/>
      </dsp:nvSpPr>
      <dsp:spPr>
        <a:xfrm>
          <a:off x="1030474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5B187-FC09-5940-8721-369BB9FB5ABD}">
      <dsp:nvSpPr>
        <dsp:cNvPr id="0" name=""/>
        <dsp:cNvSpPr/>
      </dsp:nvSpPr>
      <dsp:spPr>
        <a:xfrm>
          <a:off x="1879976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52528-443C-EF42-92DD-74AF53609C45}">
      <dsp:nvSpPr>
        <dsp:cNvPr id="0" name=""/>
        <dsp:cNvSpPr/>
      </dsp:nvSpPr>
      <dsp:spPr>
        <a:xfrm>
          <a:off x="2034431" y="1682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E7630-EFA9-DB40-9925-112D6FB212BF}">
      <dsp:nvSpPr>
        <dsp:cNvPr id="0" name=""/>
        <dsp:cNvSpPr/>
      </dsp:nvSpPr>
      <dsp:spPr>
        <a:xfrm>
          <a:off x="2188886" y="148414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After Building Model</a:t>
          </a:r>
        </a:p>
      </dsp:txBody>
      <dsp:txXfrm>
        <a:off x="2214740" y="174268"/>
        <a:ext cx="1338386" cy="831001"/>
      </dsp:txXfrm>
    </dsp:sp>
    <dsp:sp modelId="{E4284A4C-BA9F-5840-A4E7-20876861AF97}">
      <dsp:nvSpPr>
        <dsp:cNvPr id="0" name=""/>
        <dsp:cNvSpPr/>
      </dsp:nvSpPr>
      <dsp:spPr>
        <a:xfrm>
          <a:off x="1184929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FE1B8-AF8F-CB47-B301-B38D3B34FEEF}">
      <dsp:nvSpPr>
        <dsp:cNvPr id="0" name=""/>
        <dsp:cNvSpPr/>
      </dsp:nvSpPr>
      <dsp:spPr>
        <a:xfrm>
          <a:off x="1339384" y="1435410"/>
          <a:ext cx="1390094" cy="882709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Output</a:t>
          </a:r>
        </a:p>
      </dsp:txBody>
      <dsp:txXfrm>
        <a:off x="1365238" y="1461264"/>
        <a:ext cx="1338386" cy="831001"/>
      </dsp:txXfrm>
    </dsp:sp>
    <dsp:sp modelId="{2999DD64-5989-D244-8494-AA882254CC72}">
      <dsp:nvSpPr>
        <dsp:cNvPr id="0" name=""/>
        <dsp:cNvSpPr/>
      </dsp:nvSpPr>
      <dsp:spPr>
        <a:xfrm>
          <a:off x="335427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2AC0-F71C-AF4E-BCFB-0843112B0DF5}">
      <dsp:nvSpPr>
        <dsp:cNvPr id="0" name=""/>
        <dsp:cNvSpPr/>
      </dsp:nvSpPr>
      <dsp:spPr>
        <a:xfrm>
          <a:off x="489882" y="2722405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agnostic</a:t>
          </a:r>
        </a:p>
      </dsp:txBody>
      <dsp:txXfrm>
        <a:off x="515736" y="2748259"/>
        <a:ext cx="1338386" cy="831001"/>
      </dsp:txXfrm>
    </dsp:sp>
    <dsp:sp modelId="{2B8BEA27-0065-3E43-B360-E6CF038CD816}">
      <dsp:nvSpPr>
        <dsp:cNvPr id="0" name=""/>
        <dsp:cNvSpPr/>
      </dsp:nvSpPr>
      <dsp:spPr>
        <a:xfrm>
          <a:off x="2034431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8910-B494-4445-8A52-7701E244891C}">
      <dsp:nvSpPr>
        <dsp:cNvPr id="0" name=""/>
        <dsp:cNvSpPr/>
      </dsp:nvSpPr>
      <dsp:spPr>
        <a:xfrm>
          <a:off x="2188886" y="2722405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dependent</a:t>
          </a:r>
        </a:p>
      </dsp:txBody>
      <dsp:txXfrm>
        <a:off x="2214740" y="2748259"/>
        <a:ext cx="1338386" cy="831001"/>
      </dsp:txXfrm>
    </dsp:sp>
    <dsp:sp modelId="{A5E8A6C3-3FDC-9D4D-B9BD-61A5544DCE68}">
      <dsp:nvSpPr>
        <dsp:cNvPr id="0" name=""/>
        <dsp:cNvSpPr/>
      </dsp:nvSpPr>
      <dsp:spPr>
        <a:xfrm>
          <a:off x="2883934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F9CA3-AB37-E44E-BE62-2B73303BF4B0}">
      <dsp:nvSpPr>
        <dsp:cNvPr id="0" name=""/>
        <dsp:cNvSpPr/>
      </dsp:nvSpPr>
      <dsp:spPr>
        <a:xfrm>
          <a:off x="3038388" y="1435410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Model</a:t>
          </a:r>
        </a:p>
      </dsp:txBody>
      <dsp:txXfrm>
        <a:off x="3064242" y="1461264"/>
        <a:ext cx="1338386" cy="8310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C3D9-900E-2B4D-BD2F-DAED4AD611A4}">
      <dsp:nvSpPr>
        <dsp:cNvPr id="0" name=""/>
        <dsp:cNvSpPr/>
      </dsp:nvSpPr>
      <dsp:spPr>
        <a:xfrm>
          <a:off x="2729479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6EA2F-59E9-C049-BF93-214D4A5AA6F6}">
      <dsp:nvSpPr>
        <dsp:cNvPr id="0" name=""/>
        <dsp:cNvSpPr/>
      </dsp:nvSpPr>
      <dsp:spPr>
        <a:xfrm>
          <a:off x="1879976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3BB3D-D8ED-C043-9C69-8949F55E889A}">
      <dsp:nvSpPr>
        <dsp:cNvPr id="0" name=""/>
        <dsp:cNvSpPr/>
      </dsp:nvSpPr>
      <dsp:spPr>
        <a:xfrm>
          <a:off x="1030474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5B187-FC09-5940-8721-369BB9FB5ABD}">
      <dsp:nvSpPr>
        <dsp:cNvPr id="0" name=""/>
        <dsp:cNvSpPr/>
      </dsp:nvSpPr>
      <dsp:spPr>
        <a:xfrm>
          <a:off x="1879976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52528-443C-EF42-92DD-74AF53609C45}">
      <dsp:nvSpPr>
        <dsp:cNvPr id="0" name=""/>
        <dsp:cNvSpPr/>
      </dsp:nvSpPr>
      <dsp:spPr>
        <a:xfrm>
          <a:off x="2034431" y="1682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E7630-EFA9-DB40-9925-112D6FB212BF}">
      <dsp:nvSpPr>
        <dsp:cNvPr id="0" name=""/>
        <dsp:cNvSpPr/>
      </dsp:nvSpPr>
      <dsp:spPr>
        <a:xfrm>
          <a:off x="2188886" y="148414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After Building Model</a:t>
          </a:r>
        </a:p>
      </dsp:txBody>
      <dsp:txXfrm>
        <a:off x="2214740" y="174268"/>
        <a:ext cx="1338386" cy="831001"/>
      </dsp:txXfrm>
    </dsp:sp>
    <dsp:sp modelId="{E4284A4C-BA9F-5840-A4E7-20876861AF97}">
      <dsp:nvSpPr>
        <dsp:cNvPr id="0" name=""/>
        <dsp:cNvSpPr/>
      </dsp:nvSpPr>
      <dsp:spPr>
        <a:xfrm>
          <a:off x="1184929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FE1B8-AF8F-CB47-B301-B38D3B34FEEF}">
      <dsp:nvSpPr>
        <dsp:cNvPr id="0" name=""/>
        <dsp:cNvSpPr/>
      </dsp:nvSpPr>
      <dsp:spPr>
        <a:xfrm>
          <a:off x="1339384" y="1435410"/>
          <a:ext cx="1390094" cy="882709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Output</a:t>
          </a:r>
        </a:p>
      </dsp:txBody>
      <dsp:txXfrm>
        <a:off x="1365238" y="1461264"/>
        <a:ext cx="1338386" cy="831001"/>
      </dsp:txXfrm>
    </dsp:sp>
    <dsp:sp modelId="{2999DD64-5989-D244-8494-AA882254CC72}">
      <dsp:nvSpPr>
        <dsp:cNvPr id="0" name=""/>
        <dsp:cNvSpPr/>
      </dsp:nvSpPr>
      <dsp:spPr>
        <a:xfrm>
          <a:off x="335427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2AC0-F71C-AF4E-BCFB-0843112B0DF5}">
      <dsp:nvSpPr>
        <dsp:cNvPr id="0" name=""/>
        <dsp:cNvSpPr/>
      </dsp:nvSpPr>
      <dsp:spPr>
        <a:xfrm>
          <a:off x="489882" y="2722405"/>
          <a:ext cx="1390094" cy="882709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agnostic</a:t>
          </a:r>
        </a:p>
      </dsp:txBody>
      <dsp:txXfrm>
        <a:off x="515736" y="2748259"/>
        <a:ext cx="1338386" cy="831001"/>
      </dsp:txXfrm>
    </dsp:sp>
    <dsp:sp modelId="{2B8BEA27-0065-3E43-B360-E6CF038CD816}">
      <dsp:nvSpPr>
        <dsp:cNvPr id="0" name=""/>
        <dsp:cNvSpPr/>
      </dsp:nvSpPr>
      <dsp:spPr>
        <a:xfrm>
          <a:off x="2034431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8910-B494-4445-8A52-7701E244891C}">
      <dsp:nvSpPr>
        <dsp:cNvPr id="0" name=""/>
        <dsp:cNvSpPr/>
      </dsp:nvSpPr>
      <dsp:spPr>
        <a:xfrm>
          <a:off x="2188886" y="2722405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dependent</a:t>
          </a:r>
        </a:p>
      </dsp:txBody>
      <dsp:txXfrm>
        <a:off x="2214740" y="2748259"/>
        <a:ext cx="1338386" cy="831001"/>
      </dsp:txXfrm>
    </dsp:sp>
    <dsp:sp modelId="{A5E8A6C3-3FDC-9D4D-B9BD-61A5544DCE68}">
      <dsp:nvSpPr>
        <dsp:cNvPr id="0" name=""/>
        <dsp:cNvSpPr/>
      </dsp:nvSpPr>
      <dsp:spPr>
        <a:xfrm>
          <a:off x="2883934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F9CA3-AB37-E44E-BE62-2B73303BF4B0}">
      <dsp:nvSpPr>
        <dsp:cNvPr id="0" name=""/>
        <dsp:cNvSpPr/>
      </dsp:nvSpPr>
      <dsp:spPr>
        <a:xfrm>
          <a:off x="3038388" y="1435410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Model</a:t>
          </a:r>
        </a:p>
      </dsp:txBody>
      <dsp:txXfrm>
        <a:off x="3064242" y="1461264"/>
        <a:ext cx="1338386" cy="8310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C3D9-900E-2B4D-BD2F-DAED4AD611A4}">
      <dsp:nvSpPr>
        <dsp:cNvPr id="0" name=""/>
        <dsp:cNvSpPr/>
      </dsp:nvSpPr>
      <dsp:spPr>
        <a:xfrm>
          <a:off x="3834734" y="108320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318"/>
              </a:lnTo>
              <a:lnTo>
                <a:pt x="1040085" y="337318"/>
              </a:lnTo>
              <a:lnTo>
                <a:pt x="1040085" y="4949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6EA2F-59E9-C049-BF93-214D4A5AA6F6}">
      <dsp:nvSpPr>
        <dsp:cNvPr id="0" name=""/>
        <dsp:cNvSpPr/>
      </dsp:nvSpPr>
      <dsp:spPr>
        <a:xfrm>
          <a:off x="2794648" y="265893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318"/>
              </a:lnTo>
              <a:lnTo>
                <a:pt x="1040085" y="337318"/>
              </a:lnTo>
              <a:lnTo>
                <a:pt x="1040085" y="494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3BB3D-D8ED-C043-9C69-8949F55E889A}">
      <dsp:nvSpPr>
        <dsp:cNvPr id="0" name=""/>
        <dsp:cNvSpPr/>
      </dsp:nvSpPr>
      <dsp:spPr>
        <a:xfrm>
          <a:off x="1754562" y="265893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1040085" y="0"/>
              </a:moveTo>
              <a:lnTo>
                <a:pt x="1040085" y="337318"/>
              </a:lnTo>
              <a:lnTo>
                <a:pt x="0" y="337318"/>
              </a:lnTo>
              <a:lnTo>
                <a:pt x="0" y="494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5B187-FC09-5940-8721-369BB9FB5ABD}">
      <dsp:nvSpPr>
        <dsp:cNvPr id="0" name=""/>
        <dsp:cNvSpPr/>
      </dsp:nvSpPr>
      <dsp:spPr>
        <a:xfrm>
          <a:off x="2794648" y="1083205"/>
          <a:ext cx="1040085" cy="494986"/>
        </a:xfrm>
        <a:custGeom>
          <a:avLst/>
          <a:gdLst/>
          <a:ahLst/>
          <a:cxnLst/>
          <a:rect l="0" t="0" r="0" b="0"/>
          <a:pathLst>
            <a:path>
              <a:moveTo>
                <a:pt x="1040085" y="0"/>
              </a:moveTo>
              <a:lnTo>
                <a:pt x="1040085" y="337318"/>
              </a:lnTo>
              <a:lnTo>
                <a:pt x="0" y="337318"/>
              </a:lnTo>
              <a:lnTo>
                <a:pt x="0" y="4949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52528-443C-EF42-92DD-74AF53609C45}">
      <dsp:nvSpPr>
        <dsp:cNvPr id="0" name=""/>
        <dsp:cNvSpPr/>
      </dsp:nvSpPr>
      <dsp:spPr>
        <a:xfrm>
          <a:off x="2983754" y="246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E7630-EFA9-DB40-9925-112D6FB212BF}">
      <dsp:nvSpPr>
        <dsp:cNvPr id="0" name=""/>
        <dsp:cNvSpPr/>
      </dsp:nvSpPr>
      <dsp:spPr>
        <a:xfrm>
          <a:off x="3172861" y="18211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After Building Model</a:t>
          </a:r>
        </a:p>
      </dsp:txBody>
      <dsp:txXfrm>
        <a:off x="3204515" y="213766"/>
        <a:ext cx="1638650" cy="1017435"/>
      </dsp:txXfrm>
    </dsp:sp>
    <dsp:sp modelId="{E4284A4C-BA9F-5840-A4E7-20876861AF97}">
      <dsp:nvSpPr>
        <dsp:cNvPr id="0" name=""/>
        <dsp:cNvSpPr/>
      </dsp:nvSpPr>
      <dsp:spPr>
        <a:xfrm>
          <a:off x="1943668" y="157819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FE1B8-AF8F-CB47-B301-B38D3B34FEEF}">
      <dsp:nvSpPr>
        <dsp:cNvPr id="0" name=""/>
        <dsp:cNvSpPr/>
      </dsp:nvSpPr>
      <dsp:spPr>
        <a:xfrm>
          <a:off x="2132775" y="175784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Output</a:t>
          </a:r>
        </a:p>
      </dsp:txBody>
      <dsp:txXfrm>
        <a:off x="2164429" y="1789496"/>
        <a:ext cx="1638650" cy="1017435"/>
      </dsp:txXfrm>
    </dsp:sp>
    <dsp:sp modelId="{2999DD64-5989-D244-8494-AA882254CC72}">
      <dsp:nvSpPr>
        <dsp:cNvPr id="0" name=""/>
        <dsp:cNvSpPr/>
      </dsp:nvSpPr>
      <dsp:spPr>
        <a:xfrm>
          <a:off x="903582" y="315392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2AC0-F71C-AF4E-BCFB-0843112B0DF5}">
      <dsp:nvSpPr>
        <dsp:cNvPr id="0" name=""/>
        <dsp:cNvSpPr/>
      </dsp:nvSpPr>
      <dsp:spPr>
        <a:xfrm>
          <a:off x="1092689" y="333357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agnostic</a:t>
          </a:r>
        </a:p>
      </dsp:txBody>
      <dsp:txXfrm>
        <a:off x="1124343" y="3365226"/>
        <a:ext cx="1638650" cy="1017435"/>
      </dsp:txXfrm>
    </dsp:sp>
    <dsp:sp modelId="{2B8BEA27-0065-3E43-B360-E6CF038CD816}">
      <dsp:nvSpPr>
        <dsp:cNvPr id="0" name=""/>
        <dsp:cNvSpPr/>
      </dsp:nvSpPr>
      <dsp:spPr>
        <a:xfrm>
          <a:off x="2983754" y="315392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8910-B494-4445-8A52-7701E244891C}">
      <dsp:nvSpPr>
        <dsp:cNvPr id="0" name=""/>
        <dsp:cNvSpPr/>
      </dsp:nvSpPr>
      <dsp:spPr>
        <a:xfrm>
          <a:off x="3172861" y="3333572"/>
          <a:ext cx="1701958" cy="1080743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dependent</a:t>
          </a:r>
        </a:p>
      </dsp:txBody>
      <dsp:txXfrm>
        <a:off x="3204515" y="3365226"/>
        <a:ext cx="1638650" cy="1017435"/>
      </dsp:txXfrm>
    </dsp:sp>
    <dsp:sp modelId="{A5E8A6C3-3FDC-9D4D-B9BD-61A5544DCE68}">
      <dsp:nvSpPr>
        <dsp:cNvPr id="0" name=""/>
        <dsp:cNvSpPr/>
      </dsp:nvSpPr>
      <dsp:spPr>
        <a:xfrm>
          <a:off x="4023840" y="1578191"/>
          <a:ext cx="1701958" cy="1080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F9CA3-AB37-E44E-BE62-2B73303BF4B0}">
      <dsp:nvSpPr>
        <dsp:cNvPr id="0" name=""/>
        <dsp:cNvSpPr/>
      </dsp:nvSpPr>
      <dsp:spPr>
        <a:xfrm>
          <a:off x="4212947" y="1757842"/>
          <a:ext cx="1701958" cy="1080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Explain Model</a:t>
          </a:r>
        </a:p>
      </dsp:txBody>
      <dsp:txXfrm>
        <a:off x="4244601" y="1789496"/>
        <a:ext cx="1638650" cy="10174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C3D9-900E-2B4D-BD2F-DAED4AD611A4}">
      <dsp:nvSpPr>
        <dsp:cNvPr id="0" name=""/>
        <dsp:cNvSpPr/>
      </dsp:nvSpPr>
      <dsp:spPr>
        <a:xfrm>
          <a:off x="2729479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6EA2F-59E9-C049-BF93-214D4A5AA6F6}">
      <dsp:nvSpPr>
        <dsp:cNvPr id="0" name=""/>
        <dsp:cNvSpPr/>
      </dsp:nvSpPr>
      <dsp:spPr>
        <a:xfrm>
          <a:off x="1879976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08"/>
              </a:lnTo>
              <a:lnTo>
                <a:pt x="849502" y="275508"/>
              </a:lnTo>
              <a:lnTo>
                <a:pt x="849502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3BB3D-D8ED-C043-9C69-8949F55E889A}">
      <dsp:nvSpPr>
        <dsp:cNvPr id="0" name=""/>
        <dsp:cNvSpPr/>
      </dsp:nvSpPr>
      <dsp:spPr>
        <a:xfrm>
          <a:off x="1030474" y="2171387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5B187-FC09-5940-8721-369BB9FB5ABD}">
      <dsp:nvSpPr>
        <dsp:cNvPr id="0" name=""/>
        <dsp:cNvSpPr/>
      </dsp:nvSpPr>
      <dsp:spPr>
        <a:xfrm>
          <a:off x="1879976" y="884392"/>
          <a:ext cx="849502" cy="404285"/>
        </a:xfrm>
        <a:custGeom>
          <a:avLst/>
          <a:gdLst/>
          <a:ahLst/>
          <a:cxnLst/>
          <a:rect l="0" t="0" r="0" b="0"/>
          <a:pathLst>
            <a:path>
              <a:moveTo>
                <a:pt x="849502" y="0"/>
              </a:moveTo>
              <a:lnTo>
                <a:pt x="849502" y="275508"/>
              </a:lnTo>
              <a:lnTo>
                <a:pt x="0" y="275508"/>
              </a:lnTo>
              <a:lnTo>
                <a:pt x="0" y="4042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52528-443C-EF42-92DD-74AF53609C45}">
      <dsp:nvSpPr>
        <dsp:cNvPr id="0" name=""/>
        <dsp:cNvSpPr/>
      </dsp:nvSpPr>
      <dsp:spPr>
        <a:xfrm>
          <a:off x="2034431" y="1682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E7630-EFA9-DB40-9925-112D6FB212BF}">
      <dsp:nvSpPr>
        <dsp:cNvPr id="0" name=""/>
        <dsp:cNvSpPr/>
      </dsp:nvSpPr>
      <dsp:spPr>
        <a:xfrm>
          <a:off x="2188886" y="148414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After Building Model</a:t>
          </a:r>
        </a:p>
      </dsp:txBody>
      <dsp:txXfrm>
        <a:off x="2214740" y="174268"/>
        <a:ext cx="1338386" cy="831001"/>
      </dsp:txXfrm>
    </dsp:sp>
    <dsp:sp modelId="{E4284A4C-BA9F-5840-A4E7-20876861AF97}">
      <dsp:nvSpPr>
        <dsp:cNvPr id="0" name=""/>
        <dsp:cNvSpPr/>
      </dsp:nvSpPr>
      <dsp:spPr>
        <a:xfrm>
          <a:off x="1184929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FE1B8-AF8F-CB47-B301-B38D3B34FEEF}">
      <dsp:nvSpPr>
        <dsp:cNvPr id="0" name=""/>
        <dsp:cNvSpPr/>
      </dsp:nvSpPr>
      <dsp:spPr>
        <a:xfrm>
          <a:off x="1339384" y="1435410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Output</a:t>
          </a:r>
        </a:p>
      </dsp:txBody>
      <dsp:txXfrm>
        <a:off x="1365238" y="1461264"/>
        <a:ext cx="1338386" cy="831001"/>
      </dsp:txXfrm>
    </dsp:sp>
    <dsp:sp modelId="{2999DD64-5989-D244-8494-AA882254CC72}">
      <dsp:nvSpPr>
        <dsp:cNvPr id="0" name=""/>
        <dsp:cNvSpPr/>
      </dsp:nvSpPr>
      <dsp:spPr>
        <a:xfrm>
          <a:off x="335427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B2AC0-F71C-AF4E-BCFB-0843112B0DF5}">
      <dsp:nvSpPr>
        <dsp:cNvPr id="0" name=""/>
        <dsp:cNvSpPr/>
      </dsp:nvSpPr>
      <dsp:spPr>
        <a:xfrm>
          <a:off x="489882" y="2722405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agnostic</a:t>
          </a:r>
        </a:p>
      </dsp:txBody>
      <dsp:txXfrm>
        <a:off x="515736" y="2748259"/>
        <a:ext cx="1338386" cy="831001"/>
      </dsp:txXfrm>
    </dsp:sp>
    <dsp:sp modelId="{2B8BEA27-0065-3E43-B360-E6CF038CD816}">
      <dsp:nvSpPr>
        <dsp:cNvPr id="0" name=""/>
        <dsp:cNvSpPr/>
      </dsp:nvSpPr>
      <dsp:spPr>
        <a:xfrm>
          <a:off x="2034431" y="2575673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8910-B494-4445-8A52-7701E244891C}">
      <dsp:nvSpPr>
        <dsp:cNvPr id="0" name=""/>
        <dsp:cNvSpPr/>
      </dsp:nvSpPr>
      <dsp:spPr>
        <a:xfrm>
          <a:off x="2188886" y="2722405"/>
          <a:ext cx="1390094" cy="882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dependent</a:t>
          </a:r>
        </a:p>
      </dsp:txBody>
      <dsp:txXfrm>
        <a:off x="2214740" y="2748259"/>
        <a:ext cx="1338386" cy="831001"/>
      </dsp:txXfrm>
    </dsp:sp>
    <dsp:sp modelId="{A5E8A6C3-3FDC-9D4D-B9BD-61A5544DCE68}">
      <dsp:nvSpPr>
        <dsp:cNvPr id="0" name=""/>
        <dsp:cNvSpPr/>
      </dsp:nvSpPr>
      <dsp:spPr>
        <a:xfrm>
          <a:off x="2883934" y="1288677"/>
          <a:ext cx="1390094" cy="882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F9CA3-AB37-E44E-BE62-2B73303BF4B0}">
      <dsp:nvSpPr>
        <dsp:cNvPr id="0" name=""/>
        <dsp:cNvSpPr/>
      </dsp:nvSpPr>
      <dsp:spPr>
        <a:xfrm>
          <a:off x="3038388" y="1435410"/>
          <a:ext cx="1390094" cy="882709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Explain Model</a:t>
          </a:r>
        </a:p>
      </dsp:txBody>
      <dsp:txXfrm>
        <a:off x="3064242" y="1461264"/>
        <a:ext cx="1338386" cy="8310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B8FC-F8EE-294A-BD5E-BE997E10CCF2}">
      <dsp:nvSpPr>
        <dsp:cNvPr id="0" name=""/>
        <dsp:cNvSpPr/>
      </dsp:nvSpPr>
      <dsp:spPr>
        <a:xfrm rot="5400000">
          <a:off x="4684498" y="239291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558128"/>
        <a:ext cx="1115929" cy="478256"/>
      </dsp:txXfrm>
    </dsp:sp>
    <dsp:sp modelId="{12404E3F-98FD-B349-AF45-740730DB4216}">
      <dsp:nvSpPr>
        <dsp:cNvPr id="0" name=""/>
        <dsp:cNvSpPr/>
      </dsp:nvSpPr>
      <dsp:spPr>
        <a:xfrm rot="5400000">
          <a:off x="1975893" y="-194353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Before Building Model</a:t>
          </a:r>
        </a:p>
      </dsp:txBody>
      <dsp:txXfrm rot="-5400000">
        <a:off x="32190" y="50748"/>
        <a:ext cx="4873042" cy="935052"/>
      </dsp:txXfrm>
    </dsp:sp>
    <dsp:sp modelId="{39F35DEE-9BE9-6D44-A03D-AA1CBEBEDB38}">
      <dsp:nvSpPr>
        <dsp:cNvPr id="0" name=""/>
        <dsp:cNvSpPr/>
      </dsp:nvSpPr>
      <dsp:spPr>
        <a:xfrm rot="5400000">
          <a:off x="4684498" y="1639135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23627" y="1957972"/>
        <a:ext cx="1115929" cy="478256"/>
      </dsp:txXfrm>
    </dsp:sp>
    <dsp:sp modelId="{F9AE034D-1B93-434B-BC01-EC0A2B35F009}">
      <dsp:nvSpPr>
        <dsp:cNvPr id="0" name=""/>
        <dsp:cNvSpPr/>
      </dsp:nvSpPr>
      <dsp:spPr>
        <a:xfrm rot="5400000">
          <a:off x="1953343" y="-554979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During Building Model</a:t>
          </a:r>
        </a:p>
      </dsp:txBody>
      <dsp:txXfrm rot="-5400000">
        <a:off x="9640" y="1439308"/>
        <a:ext cx="4873042" cy="935052"/>
      </dsp:txXfrm>
    </dsp:sp>
    <dsp:sp modelId="{E52EC6F5-6889-7541-A9DE-5E1BA10C2021}">
      <dsp:nvSpPr>
        <dsp:cNvPr id="0" name=""/>
        <dsp:cNvSpPr/>
      </dsp:nvSpPr>
      <dsp:spPr>
        <a:xfrm rot="5400000">
          <a:off x="4671542" y="2993832"/>
          <a:ext cx="1594185" cy="11159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Explanation</a:t>
          </a:r>
        </a:p>
      </dsp:txBody>
      <dsp:txXfrm rot="-5400000">
        <a:off x="4910671" y="3312669"/>
        <a:ext cx="1115929" cy="478256"/>
      </dsp:txXfrm>
    </dsp:sp>
    <dsp:sp modelId="{792E79D4-5A39-6349-8BE1-98D88E465FB0}">
      <dsp:nvSpPr>
        <dsp:cNvPr id="0" name=""/>
        <dsp:cNvSpPr/>
      </dsp:nvSpPr>
      <dsp:spPr>
        <a:xfrm rot="5400000">
          <a:off x="1964568" y="788411"/>
          <a:ext cx="1036220" cy="49236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After Building Model</a:t>
          </a:r>
        </a:p>
      </dsp:txBody>
      <dsp:txXfrm rot="-5400000">
        <a:off x="20865" y="2782698"/>
        <a:ext cx="4873042" cy="935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5080B-249B-8B46-9EFB-E44C3477BC76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825E9-1C60-DE43-B868-EAC9B9CB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6E6B2-1D26-46E2-A404-35D2F4EC27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Wright State University</a:t>
            </a:r>
          </a:p>
          <a:p>
            <a:r>
              <a:rPr lang="en-US" dirty="0"/>
              <a:t>Dayton, OH</a:t>
            </a:r>
          </a:p>
        </p:txBody>
      </p:sp>
      <p:pic>
        <p:nvPicPr>
          <p:cNvPr id="4" name="Picture 2" descr="http://dssc.cs.wright.edu/dssc-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t="-166" r="11263" b="166"/>
          <a:stretch/>
        </p:blipFill>
        <p:spPr bwMode="auto">
          <a:xfrm>
            <a:off x="6908800" y="29326"/>
            <a:ext cx="1219200" cy="88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9956800" y="914400"/>
            <a:ext cx="22352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16000" y="1143001"/>
            <a:ext cx="10363200" cy="1470025"/>
          </a:xfrm>
          <a:solidFill>
            <a:srgbClr val="003E00"/>
          </a:solidFill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42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1"/>
            <a:ext cx="8229600" cy="913327"/>
          </a:xfrm>
          <a:prstGeom prst="rect">
            <a:avLst/>
          </a:prstGeom>
          <a:solidFill>
            <a:srgbClr val="003E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US" sz="30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  <a:solidFill>
            <a:srgbClr val="003E00"/>
          </a:solidFill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30"/>
          <p:cNvSpPr txBox="1">
            <a:spLocks noChangeArrowheads="1"/>
          </p:cNvSpPr>
          <p:nvPr userDrawn="1"/>
        </p:nvSpPr>
        <p:spPr>
          <a:xfrm>
            <a:off x="11582400" y="6583680"/>
            <a:ext cx="711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D5E90-39EC-415C-9795-23169A1EF9E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62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0033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066801"/>
            <a:ext cx="111760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1338209" y="6461553"/>
            <a:ext cx="7520878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baseline="0" dirty="0">
                <a:solidFill>
                  <a:srgbClr val="003E00"/>
                </a:solidFill>
                <a:latin typeface="Georgia" pitchFamily="-128" charset="0"/>
              </a:rPr>
              <a:t>March 2019 – us2ts 2019, Durham, NC – Md Kamruzzaman Sarker</a:t>
            </a:r>
            <a:endParaRPr lang="en-US" sz="1200" b="1" dirty="0">
              <a:solidFill>
                <a:srgbClr val="003E00"/>
              </a:solidFill>
              <a:latin typeface="Georgia" pitchFamily="-128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6364288"/>
            <a:ext cx="12192000" cy="74612"/>
          </a:xfrm>
          <a:prstGeom prst="rect">
            <a:avLst/>
          </a:prstGeom>
          <a:solidFill>
            <a:srgbClr val="003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/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304800" y="1157288"/>
            <a:ext cx="11582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800">
              <a:latin typeface="Georgia" pitchFamily="-128" charset="0"/>
            </a:endParaRPr>
          </a:p>
        </p:txBody>
      </p:sp>
      <p:sp>
        <p:nvSpPr>
          <p:cNvPr id="15" name="Rectangle 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277600" y="6477000"/>
            <a:ext cx="7112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D5E90-39EC-415C-9795-23169A1EF9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2" descr="C:\Users\pascal\Documents\Dropbox\pascal-unshared\tex\unterlagen\wsu-logos\DaSe Lab\DaSeLab-white-croppe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33" y="0"/>
            <a:ext cx="402726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07114"/>
            <a:ext cx="2268777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dssc.cs.wright.edu/dssc-logo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t="-166" r="11263" b="166"/>
          <a:stretch/>
        </p:blipFill>
        <p:spPr bwMode="auto">
          <a:xfrm>
            <a:off x="10972800" y="914400"/>
            <a:ext cx="1219200" cy="88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9">
            <a:extLst>
              <a:ext uri="{FF2B5EF4-FFF2-40B4-BE49-F238E27FC236}">
                <a16:creationId xmlns:a16="http://schemas.microsoft.com/office/drawing/2014/main" id="{F0FAE7CB-A25C-8F48-8BAD-6F942FC118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8517" y="6452550"/>
            <a:ext cx="3349083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baseline="0" dirty="0">
                <a:solidFill>
                  <a:srgbClr val="003E00"/>
                </a:solidFill>
                <a:latin typeface="Georgia" pitchFamily="-128" charset="0"/>
              </a:rPr>
              <a:t>https://</a:t>
            </a:r>
            <a:r>
              <a:rPr lang="en-US" sz="1200" b="1" baseline="0" dirty="0" err="1">
                <a:solidFill>
                  <a:srgbClr val="003E00"/>
                </a:solidFill>
                <a:latin typeface="Georgia" pitchFamily="-128" charset="0"/>
              </a:rPr>
              <a:t>semanticsforxai.github.io</a:t>
            </a:r>
            <a:r>
              <a:rPr lang="en-US" sz="1200" b="1" baseline="0" dirty="0">
                <a:solidFill>
                  <a:srgbClr val="003E00"/>
                </a:solidFill>
                <a:latin typeface="Georgia" pitchFamily="-128" charset="0"/>
              </a:rPr>
              <a:t>/</a:t>
            </a:r>
            <a:endParaRPr lang="en-US" sz="1200" b="1" dirty="0">
              <a:solidFill>
                <a:srgbClr val="003E00"/>
              </a:solidFill>
              <a:latin typeface="Georgia" pitchFamily="-1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0.0239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512.0415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TCV19" TargetMode="External"/><Relationship Id="rId7" Type="http://schemas.openxmlformats.org/officeDocument/2006/relationships/image" Target="../media/image11.tiff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7TCV19" TargetMode="External"/><Relationship Id="rId7" Type="http://schemas.openxmlformats.org/officeDocument/2006/relationships/image" Target="../media/image10.jp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45.png"/><Relationship Id="rId3" Type="http://schemas.microsoft.com/office/2017/06/relationships/model3d" Target="../media/model3d1.glb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hyperlink" Target="https://www.remix3d.com/details/G009SX7TCV19" TargetMode="External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2.0415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611" TargetMode="External"/><Relationship Id="rId2" Type="http://schemas.openxmlformats.org/officeDocument/2006/relationships/hyperlink" Target="https://arxiv.org/abs/1412.680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8.09744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remix3d.com/details/G009SX7TCV19" TargetMode="External"/><Relationship Id="rId7" Type="http://schemas.openxmlformats.org/officeDocument/2006/relationships/image" Target="../media/image11.tiff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933" y="4625622"/>
            <a:ext cx="6098822" cy="1165577"/>
          </a:xfrm>
        </p:spPr>
        <p:txBody>
          <a:bodyPr/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Md Kamruzzaman Sarker	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Data Semantics Lab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Wright State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524001"/>
            <a:ext cx="8077200" cy="1470025"/>
          </a:xfrm>
        </p:spPr>
        <p:txBody>
          <a:bodyPr/>
          <a:lstStyle/>
          <a:p>
            <a:r>
              <a:rPr lang="en-US" dirty="0"/>
              <a:t>Explainable AI and Semantic Web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230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8F58-7295-564A-88F8-B1E39067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(arguable)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496D-D211-B744-8311-F0C6FD1D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578" y="1563512"/>
            <a:ext cx="9606844" cy="332457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Explainable AI is a branch of AI which help to get explanation from the AI model.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Explanation is the ability of the model to satisfy users </a:t>
            </a:r>
            <a:r>
              <a:rPr lang="en-US" dirty="0">
                <a:solidFill>
                  <a:srgbClr val="7030A0"/>
                </a:solidFill>
              </a:rPr>
              <a:t>understandability </a:t>
            </a:r>
            <a:r>
              <a:rPr lang="en-US" dirty="0"/>
              <a:t>of the</a:t>
            </a:r>
            <a:r>
              <a:rPr lang="en-US" dirty="0">
                <a:solidFill>
                  <a:srgbClr val="7030A0"/>
                </a:solidFill>
              </a:rPr>
              <a:t> decision </a:t>
            </a:r>
            <a:r>
              <a:rPr lang="en-US" dirty="0"/>
              <a:t>and</a:t>
            </a:r>
            <a:r>
              <a:rPr lang="en-US" dirty="0">
                <a:solidFill>
                  <a:srgbClr val="7030A0"/>
                </a:solidFill>
              </a:rPr>
              <a:t> 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6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A1DE-ED8A-4B41-8AE2-EC3B418C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8D0089-8EA3-C245-AC99-7A4820470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254" y="1068568"/>
            <a:ext cx="4139538" cy="22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62CBE-FBEB-834D-9109-A0CA62409662}"/>
              </a:ext>
            </a:extLst>
          </p:cNvPr>
          <p:cNvSpPr/>
          <p:nvPr/>
        </p:nvSpPr>
        <p:spPr>
          <a:xfrm>
            <a:off x="378177" y="1538767"/>
            <a:ext cx="3132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from the definition we need to explain the AI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on google shows </a:t>
            </a:r>
            <a:br>
              <a:rPr lang="en-US" dirty="0"/>
            </a:br>
            <a:r>
              <a:rPr lang="en-US" dirty="0"/>
              <a:t>large interest for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are also working hard to find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7000 papers related to XAI since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67A54-BDD0-054E-86AB-3BEE85E9D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54" y="3676282"/>
            <a:ext cx="7265674" cy="16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5C1C-2406-364A-B204-775B85D8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Explanation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910904-B98B-1F42-AE85-AE4BA5D1A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407057"/>
              </p:ext>
            </p:extLst>
          </p:nvPr>
        </p:nvGraphicFramePr>
        <p:xfrm>
          <a:off x="2596445" y="1231899"/>
          <a:ext cx="6039556" cy="439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98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8416-D5E8-A64A-BCE4-965344A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A431D-EE8B-3446-87C6-18E58A13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2"/>
            <a:ext cx="10792178" cy="2534354"/>
          </a:xfrm>
        </p:spPr>
        <p:txBody>
          <a:bodyPr/>
          <a:lstStyle/>
          <a:p>
            <a:r>
              <a:rPr lang="en-US" b="0" dirty="0"/>
              <a:t>Feature Visualization</a:t>
            </a:r>
            <a:r>
              <a:rPr lang="en-US" b="0" baseline="30000" dirty="0"/>
              <a:t>1</a:t>
            </a:r>
            <a:r>
              <a:rPr lang="en-US" b="0" dirty="0"/>
              <a:t> </a:t>
            </a:r>
          </a:p>
          <a:p>
            <a:r>
              <a:rPr lang="en-US" b="0" dirty="0"/>
              <a:t>Exploratory data analysis</a:t>
            </a:r>
            <a:r>
              <a:rPr lang="en-US" b="0" baseline="30000" dirty="0"/>
              <a:t>2</a:t>
            </a:r>
            <a:r>
              <a:rPr lang="en-US" b="0" dirty="0"/>
              <a:t>  </a:t>
            </a:r>
          </a:p>
          <a:p>
            <a:pPr lvl="1"/>
            <a:r>
              <a:rPr lang="en-US" b="0" dirty="0"/>
              <a:t>Some features may be redundant</a:t>
            </a:r>
          </a:p>
          <a:p>
            <a:pPr lvl="1"/>
            <a:r>
              <a:rPr lang="en-US" b="0" dirty="0"/>
              <a:t>Some features may not help the model</a:t>
            </a:r>
          </a:p>
          <a:p>
            <a:pPr marL="457200" lvl="1" indent="0">
              <a:buNone/>
            </a:pPr>
            <a:endParaRPr lang="en-US" b="0" dirty="0"/>
          </a:p>
          <a:p>
            <a:r>
              <a:rPr lang="en-US" b="0" dirty="0"/>
              <a:t>Correlation can be used to identify redundant features. </a:t>
            </a:r>
            <a:r>
              <a:rPr lang="en-US" sz="1200" b="0" dirty="0"/>
              <a:t>[The Elements of Statistical Learning: Data Mining, Inference, and Prediction, Trevor Hastie Robert </a:t>
            </a:r>
            <a:r>
              <a:rPr lang="en-US" sz="1200" b="0" dirty="0" err="1"/>
              <a:t>Tibshirani</a:t>
            </a:r>
            <a:r>
              <a:rPr lang="en-US" sz="1200" b="0" dirty="0"/>
              <a:t> Jerome Friedman]</a:t>
            </a:r>
            <a:endParaRPr lang="en-US" b="0" dirty="0"/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6E27C-A5AE-7946-AD12-2D5B6426B615}"/>
              </a:ext>
            </a:extLst>
          </p:cNvPr>
          <p:cNvSpPr txBox="1"/>
          <p:nvPr/>
        </p:nvSpPr>
        <p:spPr>
          <a:xfrm>
            <a:off x="9132712" y="4222044"/>
            <a:ext cx="26175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200" dirty="0"/>
              <a:t>[1,2]</a:t>
            </a:r>
          </a:p>
          <a:p>
            <a:pPr lvl="1"/>
            <a:r>
              <a:rPr lang="en-US" sz="1200" dirty="0"/>
              <a:t>[</a:t>
            </a:r>
            <a:r>
              <a:rPr lang="en-US" sz="1200" dirty="0" err="1"/>
              <a:t>Viégas</a:t>
            </a:r>
            <a:r>
              <a:rPr lang="en-US" sz="1200" dirty="0"/>
              <a:t> and Wattenberg ’07] </a:t>
            </a:r>
          </a:p>
          <a:p>
            <a:pPr lvl="1"/>
            <a:r>
              <a:rPr lang="en-US" sz="1200" dirty="0"/>
              <a:t>[</a:t>
            </a:r>
            <a:r>
              <a:rPr lang="en-US" sz="1200" dirty="0" err="1"/>
              <a:t>Maaten</a:t>
            </a:r>
            <a:r>
              <a:rPr lang="en-US" sz="1200" dirty="0"/>
              <a:t> et al. ’08] </a:t>
            </a:r>
          </a:p>
          <a:p>
            <a:pPr lvl="1"/>
            <a:r>
              <a:rPr lang="en-US" sz="1200" dirty="0"/>
              <a:t>[</a:t>
            </a:r>
            <a:r>
              <a:rPr lang="en-US" sz="1200" dirty="0" err="1"/>
              <a:t>Amershi</a:t>
            </a:r>
            <a:r>
              <a:rPr lang="en-US" sz="1200" dirty="0"/>
              <a:t> et al. ’09]</a:t>
            </a:r>
          </a:p>
          <a:p>
            <a:pPr lvl="1"/>
            <a:r>
              <a:rPr lang="en-US" sz="1200" dirty="0"/>
              <a:t>[Patel et al. ’10] </a:t>
            </a:r>
          </a:p>
          <a:p>
            <a:pPr lvl="1"/>
            <a:r>
              <a:rPr lang="en-US" sz="1200" dirty="0"/>
              <a:t>[Varshney et al. ’12]</a:t>
            </a:r>
          </a:p>
          <a:p>
            <a:pPr lvl="1"/>
            <a:r>
              <a:rPr lang="en-US" sz="1200" dirty="0"/>
              <a:t>[Tukey 77]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25C2D-1255-6249-A38D-66EAACD75B66}"/>
              </a:ext>
            </a:extLst>
          </p:cNvPr>
          <p:cNvSpPr txBox="1"/>
          <p:nvPr/>
        </p:nvSpPr>
        <p:spPr>
          <a:xfrm>
            <a:off x="620889" y="451555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much this help for explanation?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D40D-1621-9C42-9AC6-99D6093F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/>
              <a:t>Feature Visualization</a:t>
            </a:r>
            <a:r>
              <a:rPr lang="en-US" sz="2400" b="0" baseline="30000" dirty="0"/>
              <a:t> </a:t>
            </a:r>
            <a:r>
              <a:rPr lang="en-US" sz="2400" b="0" dirty="0"/>
              <a:t>&amp; 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161FBA-ADD7-9742-A4AA-D2F5515F4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174" y="2476838"/>
            <a:ext cx="3173876" cy="318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FFA983-142F-C147-AA8D-58944DE28AD1}"/>
              </a:ext>
            </a:extLst>
          </p:cNvPr>
          <p:cNvSpPr txBox="1"/>
          <p:nvPr/>
        </p:nvSpPr>
        <p:spPr>
          <a:xfrm>
            <a:off x="982134" y="1275644"/>
            <a:ext cx="3397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- Word Cloud for 20 news group dataset for different classes.</a:t>
            </a:r>
          </a:p>
          <a:p>
            <a:r>
              <a:rPr lang="en-US" sz="1600" dirty="0"/>
              <a:t> - Helps to get idea for which class has which type of texts.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2AC2F-F77D-0545-9308-828C9F44BC5F}"/>
              </a:ext>
            </a:extLst>
          </p:cNvPr>
          <p:cNvSpPr txBox="1"/>
          <p:nvPr/>
        </p:nvSpPr>
        <p:spPr>
          <a:xfrm>
            <a:off x="1419023" y="5789925"/>
            <a:ext cx="296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qwone.com</a:t>
            </a:r>
            <a:r>
              <a:rPr lang="en-US" sz="1200" dirty="0"/>
              <a:t>/~</a:t>
            </a:r>
            <a:r>
              <a:rPr lang="en-US" sz="1200" dirty="0" err="1"/>
              <a:t>jason</a:t>
            </a:r>
            <a:r>
              <a:rPr lang="en-US" sz="1200" dirty="0"/>
              <a:t>/20Newsgroups/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14602-6DC6-E746-837C-B9667CBEE748}"/>
              </a:ext>
            </a:extLst>
          </p:cNvPr>
          <p:cNvSpPr txBox="1"/>
          <p:nvPr/>
        </p:nvSpPr>
        <p:spPr>
          <a:xfrm>
            <a:off x="5633156" y="1814253"/>
            <a:ext cx="558999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much this help for explanation?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Give some idea about the dataset. 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Different classifier work differently, so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not giving explanation about the model.</a:t>
            </a:r>
          </a:p>
          <a:p>
            <a:pPr lvl="1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If features are not understandable (numeric)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this only helps to get cluster of group, but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does not help for human understanding of the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classifier decision or model.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4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416C-0AE7-0240-A77D-CF4B7615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3D2F-D62C-524B-9CCB-E1EF45E0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355" y="1231899"/>
            <a:ext cx="2032000" cy="9990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satisfying us, let’s go to next step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9C67B1-F13A-944D-8F50-405DE7B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916782"/>
              </p:ext>
            </p:extLst>
          </p:nvPr>
        </p:nvGraphicFramePr>
        <p:xfrm>
          <a:off x="1196622" y="1231899"/>
          <a:ext cx="6039556" cy="439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51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7112-37EE-284C-926B-8539D3E0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</p:spPr>
        <p:txBody>
          <a:bodyPr/>
          <a:lstStyle/>
          <a:p>
            <a:r>
              <a:rPr lang="en-US" dirty="0"/>
              <a:t>During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FEEE-20CE-6445-BDD6-3415F102C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interpretable model</a:t>
            </a:r>
          </a:p>
          <a:p>
            <a:pPr lvl="1"/>
            <a:r>
              <a:rPr lang="en-US" b="0" dirty="0"/>
              <a:t>Common belief that some models are explainable. </a:t>
            </a:r>
          </a:p>
          <a:p>
            <a:pPr lvl="2"/>
            <a:r>
              <a:rPr lang="en-US" b="0" dirty="0"/>
              <a:t>Rule Based model</a:t>
            </a:r>
          </a:p>
          <a:p>
            <a:pPr lvl="2"/>
            <a:r>
              <a:rPr lang="en-US" b="0" dirty="0"/>
              <a:t>KNN</a:t>
            </a:r>
          </a:p>
          <a:p>
            <a:pPr lvl="2"/>
            <a:r>
              <a:rPr lang="en-US" b="0" dirty="0"/>
              <a:t>Linear Regression</a:t>
            </a:r>
          </a:p>
          <a:p>
            <a:pPr lvl="2"/>
            <a:r>
              <a:rPr lang="en-US" b="0" dirty="0"/>
              <a:t>Decision tree</a:t>
            </a:r>
          </a:p>
          <a:p>
            <a:pPr lvl="2"/>
            <a:endParaRPr lang="en-US" b="0" dirty="0"/>
          </a:p>
          <a:p>
            <a:pPr lvl="1"/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Are they really interpretable? </a:t>
            </a:r>
          </a:p>
          <a:p>
            <a:pPr marL="457200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86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4E28-B74F-6544-A086-2EFD0D4A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604D-AC88-3B47-88CC-D2FE51B2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Choosing interpretable model</a:t>
            </a:r>
          </a:p>
          <a:p>
            <a:pPr lvl="1"/>
            <a:r>
              <a:rPr lang="en-US" b="0" dirty="0"/>
              <a:t>Develop rule based model which has theoretical underpinning to the solution.</a:t>
            </a:r>
          </a:p>
          <a:p>
            <a:pPr lvl="2"/>
            <a:r>
              <a:rPr lang="en-US" sz="1200" b="0" dirty="0"/>
              <a:t>[</a:t>
            </a:r>
            <a:r>
              <a:rPr lang="en-US" sz="1200" b="0" dirty="0" err="1"/>
              <a:t>Breiman</a:t>
            </a:r>
            <a:r>
              <a:rPr lang="en-US" sz="1200" b="0" dirty="0"/>
              <a:t>, Friedman, Stone, </a:t>
            </a:r>
            <a:r>
              <a:rPr lang="en-US" sz="1200" b="0" dirty="0" err="1"/>
              <a:t>Olshen</a:t>
            </a:r>
            <a:r>
              <a:rPr lang="en-US" sz="1200" b="0" dirty="0"/>
              <a:t> 84] </a:t>
            </a:r>
          </a:p>
          <a:p>
            <a:pPr lvl="2"/>
            <a:r>
              <a:rPr lang="en-US" sz="1200" b="0" dirty="0"/>
              <a:t>[</a:t>
            </a:r>
            <a:r>
              <a:rPr lang="en-US" sz="1200" b="0" dirty="0" err="1"/>
              <a:t>Rivest</a:t>
            </a:r>
            <a:r>
              <a:rPr lang="en-US" sz="1200" b="0" dirty="0"/>
              <a:t> 87] </a:t>
            </a:r>
          </a:p>
          <a:p>
            <a:pPr lvl="2"/>
            <a:r>
              <a:rPr lang="en-US" sz="1200" b="0" dirty="0"/>
              <a:t>[</a:t>
            </a:r>
            <a:r>
              <a:rPr lang="en-US" sz="1200" b="0" dirty="0" err="1"/>
              <a:t>Muggleton</a:t>
            </a:r>
            <a:r>
              <a:rPr lang="en-US" sz="1200" b="0" dirty="0"/>
              <a:t> and De </a:t>
            </a:r>
            <a:r>
              <a:rPr lang="en-US" sz="1200" b="0" dirty="0" err="1"/>
              <a:t>Raedt</a:t>
            </a:r>
            <a:r>
              <a:rPr lang="en-US" sz="1200" b="0" dirty="0"/>
              <a:t> 94] </a:t>
            </a:r>
          </a:p>
          <a:p>
            <a:pPr lvl="2"/>
            <a:r>
              <a:rPr lang="en-US" sz="1200" b="0" dirty="0"/>
              <a:t>[Wang and Rudin 15]</a:t>
            </a:r>
          </a:p>
          <a:p>
            <a:pPr lvl="2"/>
            <a:endParaRPr lang="en-US" b="0" dirty="0"/>
          </a:p>
          <a:p>
            <a:pPr lvl="1"/>
            <a:r>
              <a:rPr lang="en-US" b="0" dirty="0"/>
              <a:t>Using rule set user can trace how the solution is being made. 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For large systems making rule set is not feasible. </a:t>
            </a:r>
          </a:p>
          <a:p>
            <a:pPr lvl="2"/>
            <a:r>
              <a:rPr lang="en-US" b="0" dirty="0"/>
              <a:t>Face recognition system with thousand of features!!!!!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For some systems making rule set is not even practical.</a:t>
            </a:r>
          </a:p>
          <a:p>
            <a:pPr lvl="2"/>
            <a:r>
              <a:rPr lang="en-US" b="0" dirty="0"/>
              <a:t>Music classifier where input comes as waveform.</a:t>
            </a:r>
          </a:p>
        </p:txBody>
      </p:sp>
    </p:spTree>
    <p:extLst>
      <p:ext uri="{BB962C8B-B14F-4D97-AF65-F5344CB8AC3E}">
        <p14:creationId xmlns:p14="http://schemas.microsoft.com/office/powerpoint/2010/main" val="387719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B6AF-99B8-D847-B5EC-A78960EF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49BC-6B7D-844E-8ED6-893CBEFB0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355" y="5260623"/>
            <a:ext cx="3862621" cy="355599"/>
          </a:xfrm>
        </p:spPr>
        <p:txBody>
          <a:bodyPr/>
          <a:lstStyle/>
          <a:p>
            <a:pPr marL="0" indent="0">
              <a:buNone/>
            </a:pPr>
            <a:r>
              <a:rPr lang="en-US" sz="1200" b="0" dirty="0"/>
              <a:t>http://</a:t>
            </a:r>
            <a:r>
              <a:rPr lang="en-US" sz="1200" b="0" dirty="0" err="1"/>
              <a:t>www.cs.bham.ac.uk</a:t>
            </a:r>
            <a:r>
              <a:rPr lang="en-US" sz="1200" b="0" dirty="0"/>
              <a:t>/~</a:t>
            </a:r>
            <a:r>
              <a:rPr lang="en-US" sz="1200" b="0" dirty="0" err="1"/>
              <a:t>mmk</a:t>
            </a:r>
            <a:r>
              <a:rPr lang="en-US" sz="1200" b="0" dirty="0"/>
              <a:t>/Teaching/AI/l3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75EA4-5BCF-E24B-A920-0F4FF663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35" y="1819261"/>
            <a:ext cx="3862621" cy="3169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A434B-3442-D646-AEA4-0474E1A429FF}"/>
              </a:ext>
            </a:extLst>
          </p:cNvPr>
          <p:cNvSpPr txBox="1"/>
          <p:nvPr/>
        </p:nvSpPr>
        <p:spPr>
          <a:xfrm>
            <a:off x="697224" y="1391003"/>
            <a:ext cx="4996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 to wait or not for a table at a restaurant?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Understandable as features are understandable.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7C95A3-4BF6-AA4A-A773-940136DDB066}"/>
              </a:ext>
            </a:extLst>
          </p:cNvPr>
          <p:cNvSpPr txBox="1">
            <a:spLocks/>
          </p:cNvSpPr>
          <p:nvPr/>
        </p:nvSpPr>
        <p:spPr bwMode="auto">
          <a:xfrm>
            <a:off x="5768621" y="1150395"/>
            <a:ext cx="50122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b="0" kern="0" dirty="0"/>
              <a:t>Problem is to predict the class from four CGI methylation classes.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srgbClr val="FFC000"/>
                </a:solidFill>
              </a:rPr>
              <a:t>Hard to understand and even hard to visualize.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6996C-4F78-774C-8D62-1E5CBDA49396}"/>
              </a:ext>
            </a:extLst>
          </p:cNvPr>
          <p:cNvSpPr txBox="1"/>
          <p:nvPr/>
        </p:nvSpPr>
        <p:spPr>
          <a:xfrm>
            <a:off x="6615289" y="552026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Previti</a:t>
            </a:r>
            <a:r>
              <a:rPr lang="en-US" sz="1200" dirty="0"/>
              <a:t> 2009]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2EA029-28A4-1A4E-A635-8A9A0233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90" y="2599972"/>
            <a:ext cx="6201152" cy="2838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848B5-9EE1-3F46-9EF4-B31C73A43CB8}"/>
              </a:ext>
            </a:extLst>
          </p:cNvPr>
          <p:cNvSpPr txBox="1"/>
          <p:nvPr/>
        </p:nvSpPr>
        <p:spPr>
          <a:xfrm>
            <a:off x="613425" y="967499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Tree : Example</a:t>
            </a:r>
          </a:p>
        </p:txBody>
      </p:sp>
    </p:spTree>
    <p:extLst>
      <p:ext uri="{BB962C8B-B14F-4D97-AF65-F5344CB8AC3E}">
        <p14:creationId xmlns:p14="http://schemas.microsoft.com/office/powerpoint/2010/main" val="28475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D153-097E-3644-B3E6-4F25FF49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A9F51-D6BE-1243-92CC-D691F4F4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b="0" dirty="0"/>
              <a:t>Rule Based model</a:t>
            </a:r>
          </a:p>
          <a:p>
            <a:pPr lvl="2"/>
            <a:r>
              <a:rPr lang="en-US" b="0" dirty="0"/>
              <a:t>KNN</a:t>
            </a:r>
          </a:p>
          <a:p>
            <a:pPr lvl="2"/>
            <a:r>
              <a:rPr lang="en-US" b="0" dirty="0"/>
              <a:t>Linear Regression</a:t>
            </a:r>
          </a:p>
          <a:p>
            <a:pPr lvl="2"/>
            <a:r>
              <a:rPr lang="en-US" b="0" dirty="0"/>
              <a:t>Decision tree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Rule based model are not scalable.</a:t>
            </a: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Others are interpretable as long as the model is small.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7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B576-ADBA-EE46-866E-62E23A00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F471-3A89-DF43-BE3D-CF493C79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What is explainable AI</a:t>
            </a:r>
          </a:p>
          <a:p>
            <a:r>
              <a:rPr lang="en-US" dirty="0"/>
              <a:t>State of the art in different AI fields</a:t>
            </a:r>
          </a:p>
          <a:p>
            <a:r>
              <a:rPr lang="en-US" dirty="0"/>
              <a:t>Limitation</a:t>
            </a:r>
          </a:p>
          <a:p>
            <a:r>
              <a:rPr lang="en-US" dirty="0"/>
              <a:t>Scope of using Semantic web technologies</a:t>
            </a:r>
          </a:p>
        </p:txBody>
      </p:sp>
    </p:spTree>
    <p:extLst>
      <p:ext uri="{BB962C8B-B14F-4D97-AF65-F5344CB8AC3E}">
        <p14:creationId xmlns:p14="http://schemas.microsoft.com/office/powerpoint/2010/main" val="1508035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C74-6DEE-1B4B-89EB-F33D92FB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3DE2F2-845A-7249-81B2-A539408F95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202394"/>
              </p:ext>
            </p:extLst>
          </p:nvPr>
        </p:nvGraphicFramePr>
        <p:xfrm>
          <a:off x="1411112" y="1344788"/>
          <a:ext cx="6039556" cy="439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4EFD3-894B-2D40-BA98-FCCFCF92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355" y="1231899"/>
            <a:ext cx="2032000" cy="9990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satisfying us, let’s go to next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C8AD13-9875-2E41-8394-354401C3FDC4}"/>
              </a:ext>
            </a:extLst>
          </p:cNvPr>
          <p:cNvSpPr txBox="1">
            <a:spLocks/>
          </p:cNvSpPr>
          <p:nvPr/>
        </p:nvSpPr>
        <p:spPr bwMode="auto">
          <a:xfrm>
            <a:off x="7868355" y="2718869"/>
            <a:ext cx="2032000" cy="99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Not satisfying us, let’s go to next step</a:t>
            </a:r>
          </a:p>
        </p:txBody>
      </p:sp>
    </p:spTree>
    <p:extLst>
      <p:ext uri="{BB962C8B-B14F-4D97-AF65-F5344CB8AC3E}">
        <p14:creationId xmlns:p14="http://schemas.microsoft.com/office/powerpoint/2010/main" val="9018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2FF7-D1CA-E744-A6BE-B87DAC66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F1E5-D979-8943-9B09-C924A679F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9448800" cy="388902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7AC568-46A7-8C47-9DF7-12000EC36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439961"/>
              </p:ext>
            </p:extLst>
          </p:nvPr>
        </p:nvGraphicFramePr>
        <p:xfrm>
          <a:off x="3036711" y="1066801"/>
          <a:ext cx="6818489" cy="441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35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20BA-204B-2C43-BBEB-84EE64D8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D6A5-D97B-1948-A6CA-B889FB38F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5283200" cy="3697109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Large class of AI models</a:t>
            </a:r>
          </a:p>
          <a:p>
            <a:pPr lvl="1"/>
            <a:r>
              <a:rPr lang="en-US" b="0" dirty="0"/>
              <a:t>Deep Neural Network</a:t>
            </a:r>
          </a:p>
          <a:p>
            <a:pPr lvl="1"/>
            <a:r>
              <a:rPr lang="en-US" b="0" dirty="0"/>
              <a:t>Convolutional Neural Network</a:t>
            </a:r>
          </a:p>
          <a:p>
            <a:pPr lvl="1"/>
            <a:r>
              <a:rPr lang="en-US" b="0" dirty="0"/>
              <a:t>LSTM</a:t>
            </a:r>
          </a:p>
          <a:p>
            <a:pPr lvl="1"/>
            <a:r>
              <a:rPr lang="en-US" b="0" dirty="0"/>
              <a:t>Recurrent Neural Network</a:t>
            </a:r>
          </a:p>
          <a:p>
            <a:pPr lvl="1"/>
            <a:r>
              <a:rPr lang="en-US" b="0" dirty="0"/>
              <a:t>SVM</a:t>
            </a:r>
          </a:p>
          <a:p>
            <a:endParaRPr lang="en-US" b="0" dirty="0"/>
          </a:p>
          <a:p>
            <a:r>
              <a:rPr lang="en-US" b="0" dirty="0"/>
              <a:t>Some explanation techniques are model dependent and some are not. </a:t>
            </a:r>
            <a:r>
              <a:rPr lang="en-US" sz="1200" b="0" dirty="0"/>
              <a:t>[Riccardo, 2018]</a:t>
            </a:r>
          </a:p>
          <a:p>
            <a:pPr lvl="1"/>
            <a:endParaRPr lang="en-US" b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CC4E3F-DDE9-A34A-8885-443974FFB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725130"/>
              </p:ext>
            </p:extLst>
          </p:nvPr>
        </p:nvGraphicFramePr>
        <p:xfrm>
          <a:off x="7021689" y="1255891"/>
          <a:ext cx="4763911" cy="360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47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F8C1-323E-3345-9198-3B429A7E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Agnostic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DDF05-D8BB-9440-8007-3DAF94009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These techniques try to explain any AI model. 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any AI model, it can be </a:t>
                </a:r>
              </a:p>
              <a:p>
                <a:pPr lvl="1"/>
                <a:r>
                  <a:rPr lang="en-US" b="0" dirty="0"/>
                  <a:t>Neural Network</a:t>
                </a:r>
              </a:p>
              <a:p>
                <a:pPr lvl="1"/>
                <a:r>
                  <a:rPr lang="en-US" b="0" dirty="0"/>
                  <a:t>Support Vector Machine</a:t>
                </a:r>
              </a:p>
              <a:p>
                <a:pPr lvl="1"/>
                <a:r>
                  <a:rPr lang="en-US" b="0" dirty="0"/>
                  <a:t>Random Forest </a:t>
                </a:r>
              </a:p>
              <a:p>
                <a:pPr lvl="1"/>
                <a:r>
                  <a:rPr lang="en-US" b="0" dirty="0"/>
                  <a:t>……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DDF05-D8BB-9440-8007-3DAF94009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4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BFC3D2-0A98-064D-A25C-A3547A150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486567"/>
              </p:ext>
            </p:extLst>
          </p:nvPr>
        </p:nvGraphicFramePr>
        <p:xfrm>
          <a:off x="7021689" y="1255891"/>
          <a:ext cx="4763911" cy="360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091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687B-C56F-B348-8DF7-09D40D4B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CCC6-DE3D-D84E-8923-B9FD54EBE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93" y="5838374"/>
            <a:ext cx="4338396" cy="375138"/>
          </a:xfrm>
        </p:spPr>
        <p:txBody>
          <a:bodyPr/>
          <a:lstStyle/>
          <a:p>
            <a:pPr marL="0" indent="0">
              <a:buNone/>
            </a:pPr>
            <a:r>
              <a:rPr lang="en-US" sz="1200" b="0" baseline="30000" dirty="0"/>
              <a:t>1</a:t>
            </a:r>
            <a:r>
              <a:rPr lang="en-US" sz="1200" b="0" dirty="0"/>
              <a:t>[Ribeiro 2016], </a:t>
            </a:r>
            <a:r>
              <a:rPr lang="en-US" sz="1200" b="0" baseline="30000" dirty="0"/>
              <a:t>2</a:t>
            </a:r>
            <a:r>
              <a:rPr lang="en-US" sz="1200" b="0" dirty="0"/>
              <a:t>[Ribeiro 2018]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9CBC2-D04D-1C48-A0B2-3096D67C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3" y="3046777"/>
            <a:ext cx="6142711" cy="222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5AEFE-21BB-B24D-9AEE-E94D53E2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45" y="1892353"/>
            <a:ext cx="3603352" cy="292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B2A52-9D37-BC43-9B13-997183EFEAF8}"/>
              </a:ext>
            </a:extLst>
          </p:cNvPr>
          <p:cNvSpPr txBox="1"/>
          <p:nvPr/>
        </p:nvSpPr>
        <p:spPr>
          <a:xfrm>
            <a:off x="24884" y="5192043"/>
            <a:ext cx="7192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models by presenting representative individual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 the input data around the prediction locally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A8D0C-C1AD-464D-BEC2-7B36ACB565FF}"/>
              </a:ext>
            </a:extLst>
          </p:cNvPr>
          <p:cNvSpPr txBox="1"/>
          <p:nvPr/>
        </p:nvSpPr>
        <p:spPr>
          <a:xfrm>
            <a:off x="406400" y="1095022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LIME : Local Interpretable Model-Agnostic Explanations</a:t>
            </a:r>
            <a:r>
              <a:rPr lang="en-US" b="1" baseline="30000" dirty="0"/>
              <a:t>1</a:t>
            </a:r>
          </a:p>
          <a:p>
            <a:r>
              <a:rPr lang="en-US" b="1" dirty="0"/>
              <a:t>Anchors: High-Precision Model-Agnostic Explanations</a:t>
            </a:r>
            <a:r>
              <a:rPr lang="en-US" b="1" baseline="30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544B2-AC23-3D4D-8304-A081292DA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365" y="979262"/>
            <a:ext cx="4126089" cy="20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5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BDB4-2698-1047-9FB8-FF3CC7DA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Agnostic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CDCB-7BA0-E442-8F04-81309989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4605867" cy="4464755"/>
          </a:xfrm>
        </p:spPr>
        <p:txBody>
          <a:bodyPr/>
          <a:lstStyle/>
          <a:p>
            <a:r>
              <a:rPr lang="en-US" sz="1800" dirty="0"/>
              <a:t>LORE : </a:t>
            </a:r>
            <a:r>
              <a:rPr lang="en-US" sz="1800" dirty="0" err="1"/>
              <a:t>LOcal</a:t>
            </a:r>
            <a:r>
              <a:rPr lang="en-US" sz="1800" dirty="0"/>
              <a:t> Rule-based Explanations</a:t>
            </a:r>
            <a:endParaRPr lang="en-US" sz="1800" b="0" dirty="0"/>
          </a:p>
          <a:p>
            <a:pPr lvl="1"/>
            <a:r>
              <a:rPr lang="en-US" sz="1800" b="0" dirty="0"/>
              <a:t>Uses a genetic algorithm approach to generate a decision tree as interpretable classifier</a:t>
            </a:r>
          </a:p>
          <a:p>
            <a:pPr lvl="1"/>
            <a:r>
              <a:rPr lang="en-US" sz="1800" b="0" dirty="0"/>
              <a:t>Explanation consists in a rule derived from the decision tree classifier.</a:t>
            </a:r>
          </a:p>
          <a:p>
            <a:pPr lvl="1"/>
            <a:r>
              <a:rPr lang="en-US" sz="1800" b="0" dirty="0"/>
              <a:t>LORE also returns a set of counterfactual rules, suggesting the changes in the instance’s features of x that may lead to a different outcome.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0795C-FB2A-2340-BDA1-8F4E6BA8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86" y="2126545"/>
            <a:ext cx="6040827" cy="165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DFAB8-DAAA-BC42-873D-7B3E949C08E6}"/>
              </a:ext>
            </a:extLst>
          </p:cNvPr>
          <p:cNvSpPr txBox="1"/>
          <p:nvPr/>
        </p:nvSpPr>
        <p:spPr>
          <a:xfrm>
            <a:off x="2246490" y="1381437"/>
            <a:ext cx="142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Guidotti</a:t>
            </a:r>
            <a:r>
              <a:rPr lang="en-US" sz="1200" dirty="0"/>
              <a:t>, 2018]</a:t>
            </a:r>
          </a:p>
        </p:txBody>
      </p:sp>
    </p:spTree>
    <p:extLst>
      <p:ext uri="{BB962C8B-B14F-4D97-AF65-F5344CB8AC3E}">
        <p14:creationId xmlns:p14="http://schemas.microsoft.com/office/powerpoint/2010/main" val="241826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E51D-A3E3-6048-B84C-2D5AECFD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3DE0-5AA4-1042-A379-0CC058D6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Limitation</a:t>
            </a: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Explanation are not stable.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Same model m, same input x can generate different explanation.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Explanation only faithful locally. 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If input x come from different distribution explanation are terrible. 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endParaRPr 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6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3C50-9031-4948-8666-6B9F7CFF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1059-FEE1-7F49-AAC8-FA291650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2"/>
            <a:ext cx="4628444" cy="3572932"/>
          </a:xfrm>
        </p:spPr>
        <p:txBody>
          <a:bodyPr/>
          <a:lstStyle/>
          <a:p>
            <a:r>
              <a:rPr lang="en-US" b="0" dirty="0"/>
              <a:t>Model dependent explanations are mostly for neural networks and it’s variants.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0" dirty="0"/>
              <a:t>Mainly two approaches are used.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Investigate the hidden layers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Build another model to create explanation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DC938A-E631-E84C-9E50-CF10B1C3D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867921"/>
              </p:ext>
            </p:extLst>
          </p:nvPr>
        </p:nvGraphicFramePr>
        <p:xfrm>
          <a:off x="4216400" y="1220611"/>
          <a:ext cx="6818489" cy="4416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8835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9420-AB8F-8C4B-8E05-52F5336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081EB-B231-AB42-A31E-E9F6E8FA10CF}"/>
              </a:ext>
            </a:extLst>
          </p:cNvPr>
          <p:cNvSpPr txBox="1"/>
          <p:nvPr/>
        </p:nvSpPr>
        <p:spPr>
          <a:xfrm>
            <a:off x="553157" y="1196622"/>
            <a:ext cx="381564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Investigate the hidden layers</a:t>
            </a:r>
          </a:p>
          <a:p>
            <a:endParaRPr lang="en-US" b="1" dirty="0"/>
          </a:p>
          <a:p>
            <a:r>
              <a:rPr lang="en-US" dirty="0"/>
              <a:t>Visualizing the regions of the input that are "important" for predictions.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Common Strategy: </a:t>
            </a:r>
          </a:p>
          <a:p>
            <a:pPr marL="342900" indent="-342900">
              <a:buAutoNum type="arabicPeriod"/>
            </a:pPr>
            <a:r>
              <a:rPr lang="en-US" dirty="0"/>
              <a:t>Backpropagate the output/loss/gradient to the input layer.</a:t>
            </a:r>
          </a:p>
          <a:p>
            <a:pPr marL="342900" indent="-342900">
              <a:buAutoNum type="arabicPeriod"/>
            </a:pPr>
            <a:r>
              <a:rPr lang="en-US" dirty="0"/>
              <a:t>Compares the activation of each neuron to its 'reference activation’</a:t>
            </a:r>
          </a:p>
          <a:p>
            <a:pPr marL="342900" indent="-342900">
              <a:buAutoNum type="arabicPeriod"/>
            </a:pPr>
            <a:r>
              <a:rPr lang="en-US" dirty="0"/>
              <a:t>Show the difference.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05B1102-2722-BD42-9BD2-594AD305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7111" y="1196622"/>
            <a:ext cx="6059229" cy="359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A90E0-9C07-1A41-9CC6-DC3C4289827C}"/>
              </a:ext>
            </a:extLst>
          </p:cNvPr>
          <p:cNvSpPr txBox="1"/>
          <p:nvPr/>
        </p:nvSpPr>
        <p:spPr>
          <a:xfrm>
            <a:off x="5852268" y="5181600"/>
            <a:ext cx="4386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Ramprasaath</a:t>
            </a:r>
            <a:r>
              <a:rPr lang="en-US" sz="1200" dirty="0"/>
              <a:t> R. </a:t>
            </a:r>
            <a:r>
              <a:rPr lang="en-US" sz="1200" dirty="0" err="1"/>
              <a:t>Selvaraju</a:t>
            </a:r>
            <a:r>
              <a:rPr lang="en-US" sz="1200" dirty="0"/>
              <a:t>, Michael Cogswell, Abhishek Das, Ramakrishna </a:t>
            </a:r>
            <a:r>
              <a:rPr lang="en-US" sz="1200" dirty="0" err="1"/>
              <a:t>Vedantam</a:t>
            </a:r>
            <a:r>
              <a:rPr lang="en-US" sz="1200" dirty="0"/>
              <a:t>, Devi Parikh, Dhruv Batra "Grad-CAM: Visual Explanations from Deep Networks via Gradient-based Localization", </a:t>
            </a:r>
            <a:r>
              <a:rPr lang="en-US" sz="1200" dirty="0">
                <a:hlinkClick r:id="rId3"/>
              </a:rPr>
              <a:t>https://arxiv.org/abs/1610.02391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613-141C-0249-9625-28CD81AF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Dependent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F8DA9-508C-DD4B-AF42-DCAB28545C34}"/>
              </a:ext>
            </a:extLst>
          </p:cNvPr>
          <p:cNvSpPr txBox="1"/>
          <p:nvPr/>
        </p:nvSpPr>
        <p:spPr>
          <a:xfrm>
            <a:off x="5277555" y="5103873"/>
            <a:ext cx="617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Bolei</a:t>
            </a:r>
            <a:r>
              <a:rPr lang="en-US" sz="1200" dirty="0"/>
              <a:t> Zhou, Aditya Khosla, </a:t>
            </a:r>
            <a:r>
              <a:rPr lang="en-US" sz="1200" dirty="0" err="1"/>
              <a:t>Agata</a:t>
            </a:r>
            <a:r>
              <a:rPr lang="en-US" sz="1200" dirty="0"/>
              <a:t> </a:t>
            </a:r>
            <a:r>
              <a:rPr lang="en-US" sz="1200" dirty="0" err="1"/>
              <a:t>Lapedriza</a:t>
            </a:r>
            <a:r>
              <a:rPr lang="en-US" sz="1200" dirty="0"/>
              <a:t>, Aude Oliva, Antonio Torralba,</a:t>
            </a:r>
          </a:p>
          <a:p>
            <a:r>
              <a:rPr lang="en-US" sz="1200" dirty="0"/>
              <a:t>Learning Deep Features for Discriminative Localization, </a:t>
            </a:r>
            <a:r>
              <a:rPr lang="en-US" sz="1200" dirty="0">
                <a:hlinkClick r:id="rId2"/>
              </a:rPr>
              <a:t>https://arxiv.org/abs/1512.04150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3EC4F-3D5C-3745-84A7-F47E5B3F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55" y="1026050"/>
            <a:ext cx="5378452" cy="2933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6DC3D3-CCBF-E846-81C0-06D91D1052A4}"/>
              </a:ext>
            </a:extLst>
          </p:cNvPr>
          <p:cNvSpPr txBox="1"/>
          <p:nvPr/>
        </p:nvSpPr>
        <p:spPr>
          <a:xfrm>
            <a:off x="462844" y="1546578"/>
            <a:ext cx="476284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Investigate the hidden layers</a:t>
            </a:r>
          </a:p>
          <a:p>
            <a:endParaRPr lang="en-US" dirty="0"/>
          </a:p>
          <a:p>
            <a:r>
              <a:rPr lang="en-US" dirty="0"/>
              <a:t>Showing important part of the input </a:t>
            </a:r>
            <a:br>
              <a:rPr lang="en-US" dirty="0"/>
            </a:br>
            <a:r>
              <a:rPr lang="en-US" dirty="0"/>
              <a:t>which contributes more to the class decision.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B5991-0016-7648-86F9-B14B4FC6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36" y="2896042"/>
            <a:ext cx="46418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2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D03D-E503-0C44-868B-DB290FA6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Machine Learning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B4D82-57D9-9749-AEDB-508EF0D4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679" y="1066800"/>
            <a:ext cx="4285442" cy="5059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7EF0C-ECC8-8443-AA1C-8070E27E1E5E}"/>
              </a:ext>
            </a:extLst>
          </p:cNvPr>
          <p:cNvSpPr txBox="1"/>
          <p:nvPr/>
        </p:nvSpPr>
        <p:spPr>
          <a:xfrm>
            <a:off x="8635999" y="6003052"/>
            <a:ext cx="3340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imgs.xkcd.com</a:t>
            </a:r>
            <a:r>
              <a:rPr lang="en-US" sz="1000" dirty="0"/>
              <a:t>/comics/machine_learning_2x.png</a:t>
            </a:r>
          </a:p>
        </p:txBody>
      </p:sp>
    </p:spTree>
    <p:extLst>
      <p:ext uri="{BB962C8B-B14F-4D97-AF65-F5344CB8AC3E}">
        <p14:creationId xmlns:p14="http://schemas.microsoft.com/office/powerpoint/2010/main" val="3112012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3426-B859-A746-BEDC-04CEF3FB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F985-B3C8-2143-9094-28997339F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735" y="4753306"/>
            <a:ext cx="7416798" cy="366888"/>
          </a:xfrm>
        </p:spPr>
        <p:txBody>
          <a:bodyPr/>
          <a:lstStyle/>
          <a:p>
            <a:pPr marL="0" indent="0">
              <a:buNone/>
            </a:pPr>
            <a:r>
              <a:rPr lang="en-US" sz="1200" b="0" dirty="0"/>
              <a:t>Visual explanations [Hendricks et al. ’16]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3BBD7-F2C4-0D40-B9F7-6485FAF950C5}"/>
              </a:ext>
            </a:extLst>
          </p:cNvPr>
          <p:cNvSpPr txBox="1"/>
          <p:nvPr/>
        </p:nvSpPr>
        <p:spPr>
          <a:xfrm>
            <a:off x="203200" y="1250621"/>
            <a:ext cx="906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Build another model to create explanation</a:t>
            </a:r>
          </a:p>
          <a:p>
            <a:endParaRPr lang="en-US" dirty="0"/>
          </a:p>
          <a:p>
            <a:r>
              <a:rPr lang="en-US" dirty="0"/>
              <a:t>Train a black box and then </a:t>
            </a:r>
            <a:r>
              <a:rPr lang="en-US" b="1" dirty="0"/>
              <a:t>again train another black box </a:t>
            </a:r>
            <a:r>
              <a:rPr lang="en-US" dirty="0"/>
              <a:t>to produce explanation!!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BBA6-E84F-9E4B-B142-66AFBBED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65" y="2243207"/>
            <a:ext cx="8181479" cy="24408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6E75F5-9E5B-8B49-B44C-26F05E128001}"/>
              </a:ext>
            </a:extLst>
          </p:cNvPr>
          <p:cNvSpPr txBox="1">
            <a:spLocks/>
          </p:cNvSpPr>
          <p:nvPr/>
        </p:nvSpPr>
        <p:spPr bwMode="auto">
          <a:xfrm>
            <a:off x="508001" y="5240491"/>
            <a:ext cx="7416798" cy="3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b="0" kern="0" dirty="0">
                <a:solidFill>
                  <a:srgbClr val="FF0000"/>
                </a:solidFill>
              </a:rPr>
              <a:t>What will happen if the explanation module produces wrong explanation ?? </a:t>
            </a:r>
          </a:p>
        </p:txBody>
      </p:sp>
    </p:spTree>
    <p:extLst>
      <p:ext uri="{BB962C8B-B14F-4D97-AF65-F5344CB8AC3E}">
        <p14:creationId xmlns:p14="http://schemas.microsoft.com/office/powerpoint/2010/main" val="2420608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16E-B6D7-404C-9D3C-EC23501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CA2F2-A6A1-FB49-8B37-C154D32B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Limitation</a:t>
            </a: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Some-times explanation are hard to understand.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Single bit change in the input (even if the if input is large) may give different explanation.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Newly created explanation module may give wrong answers. 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endParaRPr 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1B6D-E139-C44F-90D8-9B9BC7BD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B606-D646-AA48-B381-F3BE9D836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4278489" cy="4577643"/>
          </a:xfrm>
        </p:spPr>
        <p:txBody>
          <a:bodyPr/>
          <a:lstStyle/>
          <a:p>
            <a:r>
              <a:rPr lang="en-US" b="0" dirty="0"/>
              <a:t>Need to understand how the model is producing output.</a:t>
            </a:r>
          </a:p>
          <a:p>
            <a:endParaRPr lang="en-US" b="0" dirty="0"/>
          </a:p>
          <a:p>
            <a:r>
              <a:rPr lang="en-US" b="0" dirty="0"/>
              <a:t>Is the model generalized enough so it will not be fooled? (Adversarial attack) </a:t>
            </a:r>
            <a:r>
              <a:rPr lang="en-US" sz="1200" b="0" dirty="0"/>
              <a:t>[Chakraborty, 2018]</a:t>
            </a:r>
          </a:p>
          <a:p>
            <a:endParaRPr lang="en-US" b="0" dirty="0"/>
          </a:p>
          <a:p>
            <a:r>
              <a:rPr lang="en-US" b="0" dirty="0"/>
              <a:t>Mainly two approaches:</a:t>
            </a:r>
          </a:p>
          <a:p>
            <a:pPr lvl="1"/>
            <a:r>
              <a:rPr lang="en-US" b="0" dirty="0"/>
              <a:t>Rule extraction from neural network. </a:t>
            </a:r>
          </a:p>
          <a:p>
            <a:pPr lvl="1"/>
            <a:r>
              <a:rPr lang="en-US" b="0" dirty="0"/>
              <a:t>Looking the hidden layers</a:t>
            </a:r>
          </a:p>
          <a:p>
            <a:pPr marL="457200" lvl="1" indent="0">
              <a:buNone/>
            </a:pPr>
            <a:endParaRPr lang="en-US" b="0" dirty="0"/>
          </a:p>
          <a:p>
            <a:pPr lvl="1"/>
            <a:endParaRPr lang="en-US" b="0" dirty="0"/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FD7715-5529-6144-8705-D95C26803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537952"/>
              </p:ext>
            </p:extLst>
          </p:nvPr>
        </p:nvGraphicFramePr>
        <p:xfrm>
          <a:off x="7021689" y="1255891"/>
          <a:ext cx="4763911" cy="360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297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3DF9-64C9-484B-8E03-76E7C5D5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8710-9576-A340-BAB7-9DC23B45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2"/>
            <a:ext cx="7823200" cy="1732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 extraction from neural network. </a:t>
            </a:r>
          </a:p>
          <a:p>
            <a:pPr marL="0" indent="0">
              <a:buNone/>
            </a:pPr>
            <a:r>
              <a:rPr lang="en-US" b="0" dirty="0"/>
              <a:t>	</a:t>
            </a:r>
            <a:r>
              <a:rPr lang="en-US" sz="1200" b="0" dirty="0"/>
              <a:t>[Sebastian </a:t>
            </a:r>
            <a:r>
              <a:rPr lang="en-US" sz="1200" b="0" dirty="0" err="1"/>
              <a:t>Thrun</a:t>
            </a:r>
            <a:r>
              <a:rPr lang="en-US" sz="1200" b="0" dirty="0"/>
              <a:t>, 1995 ]</a:t>
            </a:r>
          </a:p>
          <a:p>
            <a:pPr marL="0" indent="0">
              <a:buNone/>
            </a:pPr>
            <a:r>
              <a:rPr lang="en-US" sz="1200" b="0" dirty="0"/>
              <a:t>	[</a:t>
            </a:r>
            <a:r>
              <a:rPr lang="en-US" sz="1200" b="0" dirty="0" err="1"/>
              <a:t>Tameru</a:t>
            </a:r>
            <a:r>
              <a:rPr lang="en-US" sz="1200" b="0" dirty="0"/>
              <a:t> </a:t>
            </a:r>
            <a:r>
              <a:rPr lang="en-US" sz="1200" b="0" dirty="0" err="1"/>
              <a:t>Hailesilassie</a:t>
            </a:r>
            <a:r>
              <a:rPr lang="en-US" sz="1200" b="0" dirty="0"/>
              <a:t>, 2016 ]</a:t>
            </a:r>
          </a:p>
          <a:p>
            <a:pPr marL="0" indent="0">
              <a:buNone/>
            </a:pPr>
            <a:r>
              <a:rPr lang="en-US" sz="1200" b="0" dirty="0"/>
              <a:t>	[Mark W. Craven, 1996 ]</a:t>
            </a:r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endParaRPr lang="en-US" sz="1200" b="0" dirty="0"/>
          </a:p>
          <a:p>
            <a:pPr lvl="1"/>
            <a:r>
              <a:rPr lang="en-US" b="0" dirty="0"/>
              <a:t>Create rule/decision tree from trained neural network.</a:t>
            </a:r>
          </a:p>
          <a:p>
            <a:pPr lvl="1"/>
            <a:r>
              <a:rPr lang="en-US" b="0" dirty="0"/>
              <a:t>Works for small number of features </a:t>
            </a:r>
          </a:p>
          <a:p>
            <a:pPr lvl="1"/>
            <a:r>
              <a:rPr lang="en-US" b="0" dirty="0"/>
              <a:t>and where the features are understandable. </a:t>
            </a:r>
          </a:p>
        </p:txBody>
      </p:sp>
    </p:spTree>
    <p:extLst>
      <p:ext uri="{BB962C8B-B14F-4D97-AF65-F5344CB8AC3E}">
        <p14:creationId xmlns:p14="http://schemas.microsoft.com/office/powerpoint/2010/main" val="42766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E820-3BC8-8D4B-A55D-76785BD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890C-9168-564B-9346-CE21C76D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2"/>
            <a:ext cx="4481689" cy="3572932"/>
          </a:xfrm>
        </p:spPr>
        <p:txBody>
          <a:bodyPr/>
          <a:lstStyle/>
          <a:p>
            <a:r>
              <a:rPr lang="en-US" sz="1800" dirty="0"/>
              <a:t>Rule extraction from neural network</a:t>
            </a:r>
          </a:p>
          <a:p>
            <a:pPr lvl="1"/>
            <a:r>
              <a:rPr lang="en-US" sz="1800" b="0" dirty="0"/>
              <a:t>Showing rule set for classifying electronics out of 4 class (Space’, ‘Medicine’, ‘Electronics’ and ‘Cryptography’ from the 20-newsgroups dataset for text classification). </a:t>
            </a:r>
          </a:p>
          <a:p>
            <a:pPr marL="457200" lvl="1" indent="0">
              <a:buNone/>
            </a:pPr>
            <a:endParaRPr lang="en-US" sz="1800" b="0" dirty="0"/>
          </a:p>
          <a:p>
            <a:pPr lvl="1"/>
            <a:r>
              <a:rPr lang="en-US" sz="1800" b="0" dirty="0"/>
              <a:t>If n features then at-least 2</a:t>
            </a:r>
            <a:r>
              <a:rPr lang="en-US" sz="1800" b="0" baseline="30000" dirty="0"/>
              <a:t>n </a:t>
            </a:r>
            <a:r>
              <a:rPr lang="en-US" sz="1800" b="0" dirty="0"/>
              <a:t>possible rules. !! 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>
                <a:solidFill>
                  <a:srgbClr val="FFC000"/>
                </a:solidFill>
              </a:rPr>
              <a:t>Not scalable for large models.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>
                <a:solidFill>
                  <a:srgbClr val="C00B82"/>
                </a:solidFill>
              </a:rPr>
              <a:t>Is it easy to understand the rules?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D688B-30BF-D74D-96B9-DFFD2283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46" y="1638258"/>
            <a:ext cx="5442108" cy="3916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F5C83-5A4F-2243-9E53-233F2944EFFC}"/>
              </a:ext>
            </a:extLst>
          </p:cNvPr>
          <p:cNvSpPr txBox="1"/>
          <p:nvPr/>
        </p:nvSpPr>
        <p:spPr>
          <a:xfrm>
            <a:off x="6502400" y="576862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[Sushil 2018]</a:t>
            </a:r>
          </a:p>
        </p:txBody>
      </p:sp>
    </p:spTree>
    <p:extLst>
      <p:ext uri="{BB962C8B-B14F-4D97-AF65-F5344CB8AC3E}">
        <p14:creationId xmlns:p14="http://schemas.microsoft.com/office/powerpoint/2010/main" val="2251796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336-6600-3C4A-A137-0B94B121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45DA-774F-E043-887B-173B5497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67441"/>
            <a:ext cx="5733301" cy="1769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Looking the hidden layers</a:t>
            </a:r>
          </a:p>
          <a:p>
            <a:pPr lvl="1"/>
            <a:r>
              <a:rPr lang="en-US" sz="1600" b="0" dirty="0"/>
              <a:t>Visualize the hidden conv layers</a:t>
            </a:r>
          </a:p>
          <a:p>
            <a:pPr lvl="1"/>
            <a:r>
              <a:rPr lang="en-US" sz="1600" b="0" dirty="0"/>
              <a:t>This approach mostly suited for image classification.</a:t>
            </a:r>
          </a:p>
          <a:p>
            <a:pPr lvl="1"/>
            <a:r>
              <a:rPr lang="en-US" sz="1600" b="0" dirty="0"/>
              <a:t>We get some sense of what is going inside.</a:t>
            </a:r>
          </a:p>
          <a:p>
            <a:pPr lvl="1"/>
            <a:r>
              <a:rPr lang="en-US" sz="1600" b="0" dirty="0"/>
              <a:t>Some times the pictures we get from hidden layers are not understandable.</a:t>
            </a:r>
          </a:p>
          <a:p>
            <a:pPr lvl="1"/>
            <a:endParaRPr lang="en-US" sz="1600" b="0" dirty="0"/>
          </a:p>
          <a:p>
            <a:pPr marL="457200" lvl="1" indent="0">
              <a:buNone/>
            </a:pP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3575-0974-874F-BDFA-D26815CD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5013"/>
            <a:ext cx="4795703" cy="19025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83DC81-DB27-134A-8C8F-39D09892EEE4}"/>
              </a:ext>
            </a:extLst>
          </p:cNvPr>
          <p:cNvGrpSpPr/>
          <p:nvPr/>
        </p:nvGrpSpPr>
        <p:grpSpPr>
          <a:xfrm>
            <a:off x="1291140" y="2898425"/>
            <a:ext cx="4064313" cy="3296936"/>
            <a:chOff x="1291140" y="2593622"/>
            <a:chExt cx="4064313" cy="32969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463DC3-9598-884A-9684-3D580488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1140" y="2593622"/>
              <a:ext cx="4064313" cy="285891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01E4CE-FABC-ED46-8DBB-919DD89E44FE}"/>
                </a:ext>
              </a:extLst>
            </p:cNvPr>
            <p:cNvSpPr/>
            <p:nvPr/>
          </p:nvSpPr>
          <p:spPr>
            <a:xfrm>
              <a:off x="2011007" y="5613559"/>
              <a:ext cx="16161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Springenberg</a:t>
              </a:r>
              <a:r>
                <a:rPr lang="en-US" sz="1200" dirty="0"/>
                <a:t>, 2015]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3F11CD5-3FDE-024B-A48A-97C8107EC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27" y="3051562"/>
            <a:ext cx="3083745" cy="21876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D0AFD4-2838-B34C-AFF1-89CC68F30425}"/>
              </a:ext>
            </a:extLst>
          </p:cNvPr>
          <p:cNvSpPr txBox="1">
            <a:spLocks/>
          </p:cNvSpPr>
          <p:nvPr/>
        </p:nvSpPr>
        <p:spPr bwMode="auto">
          <a:xfrm>
            <a:off x="7349067" y="5413182"/>
            <a:ext cx="3551793" cy="2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200" b="0" kern="0"/>
              <a:t>https://distill.pub/2019/activation-atlas/</a:t>
            </a:r>
            <a:endParaRPr lang="en-US" sz="1200" b="0" kern="0" dirty="0"/>
          </a:p>
        </p:txBody>
      </p:sp>
    </p:spTree>
    <p:extLst>
      <p:ext uri="{BB962C8B-B14F-4D97-AF65-F5344CB8AC3E}">
        <p14:creationId xmlns:p14="http://schemas.microsoft.com/office/powerpoint/2010/main" val="3285879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64ED-43CF-AB41-B6F3-9FA6F44E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50AF-2FCC-FC45-9994-45607390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Limitation</a:t>
            </a: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Ruleset are hard to understand for big models.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Visualization only helps for image classification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Parts of the pictures don’t always make understandable object.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  <a:p>
            <a:pPr lvl="1"/>
            <a:r>
              <a:rPr lang="en-US" b="0" dirty="0">
                <a:solidFill>
                  <a:srgbClr val="FFC000"/>
                </a:solidFill>
              </a:rPr>
              <a:t>Human understands hierarchical relation easily but, no relationship between the objects are maintained.</a:t>
            </a:r>
          </a:p>
          <a:p>
            <a:pPr lvl="1"/>
            <a:endParaRPr 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74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C74-6DEE-1B4B-89EB-F33D92FB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3DE2F2-845A-7249-81B2-A539408F95BC}"/>
              </a:ext>
            </a:extLst>
          </p:cNvPr>
          <p:cNvGraphicFramePr/>
          <p:nvPr>
            <p:extLst/>
          </p:nvPr>
        </p:nvGraphicFramePr>
        <p:xfrm>
          <a:off x="1411112" y="1344788"/>
          <a:ext cx="6039556" cy="439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4EFD3-894B-2D40-BA98-FCCFCF92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355" y="1231899"/>
            <a:ext cx="2032000" cy="9990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satisfying us, let’s go to next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C8AD13-9875-2E41-8394-354401C3FDC4}"/>
              </a:ext>
            </a:extLst>
          </p:cNvPr>
          <p:cNvSpPr txBox="1">
            <a:spLocks/>
          </p:cNvSpPr>
          <p:nvPr/>
        </p:nvSpPr>
        <p:spPr bwMode="auto">
          <a:xfrm>
            <a:off x="7868355" y="2718869"/>
            <a:ext cx="2032000" cy="99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Not satisfying us, let’s go to next step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7BDD82-BFEA-2249-A19E-10C36443C93E}"/>
              </a:ext>
            </a:extLst>
          </p:cNvPr>
          <p:cNvSpPr txBox="1">
            <a:spLocks/>
          </p:cNvSpPr>
          <p:nvPr/>
        </p:nvSpPr>
        <p:spPr bwMode="auto">
          <a:xfrm>
            <a:off x="7868355" y="3921135"/>
            <a:ext cx="2404534" cy="99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Somewhat satisfying but not fully.</a:t>
            </a:r>
          </a:p>
        </p:txBody>
      </p:sp>
    </p:spTree>
    <p:extLst>
      <p:ext uri="{BB962C8B-B14F-4D97-AF65-F5344CB8AC3E}">
        <p14:creationId xmlns:p14="http://schemas.microsoft.com/office/powerpoint/2010/main" val="3957836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1DE4-004F-4E44-9B95-C7C84361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6CED-D84D-9747-8EB5-C89B6F789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10137422" cy="5059363"/>
          </a:xfrm>
        </p:spPr>
        <p:txBody>
          <a:bodyPr/>
          <a:lstStyle/>
          <a:p>
            <a:r>
              <a:rPr lang="en-US" dirty="0"/>
              <a:t>After failing to understand the explanation using </a:t>
            </a:r>
            <a:br>
              <a:rPr lang="en-US" dirty="0"/>
            </a:br>
            <a:r>
              <a:rPr lang="en-US" dirty="0"/>
              <a:t>XAI techniques what can we do?</a:t>
            </a:r>
          </a:p>
          <a:p>
            <a:endParaRPr lang="en-US" dirty="0"/>
          </a:p>
          <a:p>
            <a:pPr lvl="1"/>
            <a:r>
              <a:rPr lang="en-US" dirty="0"/>
              <a:t>More Research using statistics, deep learning, linear algebra?</a:t>
            </a:r>
          </a:p>
          <a:p>
            <a:pPr lvl="1"/>
            <a:r>
              <a:rPr lang="en-US" dirty="0"/>
              <a:t>Can we use semantic web techniques? </a:t>
            </a:r>
          </a:p>
        </p:txBody>
      </p:sp>
    </p:spTree>
    <p:extLst>
      <p:ext uri="{BB962C8B-B14F-4D97-AF65-F5344CB8AC3E}">
        <p14:creationId xmlns:p14="http://schemas.microsoft.com/office/powerpoint/2010/main" val="32637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DA9D-CE28-B441-8AAB-BB7864B0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AAD9-CC9B-5743-9B43-CEAADCA8D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066801"/>
            <a:ext cx="4244622" cy="4080931"/>
          </a:xfrm>
        </p:spPr>
        <p:txBody>
          <a:bodyPr/>
          <a:lstStyle/>
          <a:p>
            <a:r>
              <a:rPr lang="en-US" sz="1800" b="0" dirty="0"/>
              <a:t>Semantic web has millions of structured triples.</a:t>
            </a:r>
          </a:p>
          <a:p>
            <a:endParaRPr lang="en-US" sz="1800" b="0" dirty="0"/>
          </a:p>
          <a:p>
            <a:r>
              <a:rPr lang="en-US" sz="1800" b="0" dirty="0"/>
              <a:t>And those triples are related to each other.</a:t>
            </a:r>
          </a:p>
          <a:p>
            <a:endParaRPr lang="en-US" sz="1800" b="0" dirty="0"/>
          </a:p>
          <a:p>
            <a:r>
              <a:rPr lang="en-US" sz="1800" b="0" dirty="0"/>
              <a:t>Using those related triples may enhance our understandability on what’s going inside.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1574E8-D27E-9945-AEF7-9067B409CDBE}"/>
              </a:ext>
            </a:extLst>
          </p:cNvPr>
          <p:cNvSpPr txBox="1">
            <a:spLocks/>
          </p:cNvSpPr>
          <p:nvPr/>
        </p:nvSpPr>
        <p:spPr bwMode="auto">
          <a:xfrm>
            <a:off x="16933" y="1"/>
            <a:ext cx="8026400" cy="913327"/>
          </a:xfrm>
          <a:prstGeom prst="rect">
            <a:avLst/>
          </a:prstGeom>
          <a:solidFill>
            <a:srgbClr val="003E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/>
              <a:t>Using Semantic Web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57692-F7DC-B64D-B33A-660E5C38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3" y="1710268"/>
            <a:ext cx="6469535" cy="35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8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613B-4E7F-5143-9EA8-02CA8F0F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9B1C-9B7E-DF4B-9545-9E06E91A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21" y="3895010"/>
            <a:ext cx="5204178" cy="309395"/>
          </a:xfrm>
        </p:spPr>
        <p:txBody>
          <a:bodyPr/>
          <a:lstStyle/>
          <a:p>
            <a:pPr marL="0" indent="0">
              <a:buNone/>
            </a:pPr>
            <a:r>
              <a:rPr lang="en-US" sz="1000" b="0" dirty="0"/>
              <a:t>https://</a:t>
            </a:r>
            <a:r>
              <a:rPr lang="en-US" sz="1000" b="0" dirty="0" err="1"/>
              <a:t>www.theverge.com</a:t>
            </a:r>
            <a:r>
              <a:rPr lang="en-US" sz="1000" b="0" dirty="0"/>
              <a:t>/2018/3/21/17144260/healthcare-</a:t>
            </a:r>
            <a:r>
              <a:rPr lang="en-US" sz="1000" b="0" dirty="0" err="1"/>
              <a:t>medicaid</a:t>
            </a:r>
            <a:r>
              <a:rPr lang="en-US" sz="1000" b="0" dirty="0"/>
              <a:t>-algorithm-</a:t>
            </a:r>
            <a:r>
              <a:rPr lang="en-US" sz="1000" b="0" dirty="0" err="1"/>
              <a:t>arkansas</a:t>
            </a:r>
            <a:r>
              <a:rPr lang="en-US" sz="1000" b="0" dirty="0"/>
              <a:t>-cerebral-palsy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D245620-87D6-EC49-8884-BE0A7571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1044922"/>
            <a:ext cx="7943892" cy="219597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FF35F33-7FA4-6B43-A704-8EF7EBCC4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27096" y="2047261"/>
            <a:ext cx="5115983" cy="265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8B6EA9-8529-F942-86FB-3BC26AD28B1F}"/>
              </a:ext>
            </a:extLst>
          </p:cNvPr>
          <p:cNvSpPr/>
          <p:nvPr/>
        </p:nvSpPr>
        <p:spPr>
          <a:xfrm>
            <a:off x="6037087" y="48585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nytimes.com</a:t>
            </a:r>
            <a:r>
              <a:rPr lang="en-US" sz="1000" dirty="0"/>
              <a:t>/2017/06/13/opinion/how-computers-are-harming-criminal-</a:t>
            </a:r>
            <a:r>
              <a:rPr lang="en-US" sz="1000" dirty="0" err="1"/>
              <a:t>justice.html</a:t>
            </a:r>
            <a:endParaRPr lang="en-US" sz="1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522EAF-9B72-3E4E-A12C-1CBE0A64E159}"/>
              </a:ext>
            </a:extLst>
          </p:cNvPr>
          <p:cNvSpPr txBox="1">
            <a:spLocks/>
          </p:cNvSpPr>
          <p:nvPr/>
        </p:nvSpPr>
        <p:spPr bwMode="auto">
          <a:xfrm>
            <a:off x="460728" y="4858524"/>
            <a:ext cx="5204178" cy="309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b="0" kern="0" dirty="0"/>
              <a:t>Artificial Intelligence is being used in Health Care, Judiciary Systems and has great impact on our life. </a:t>
            </a:r>
          </a:p>
        </p:txBody>
      </p:sp>
    </p:spTree>
    <p:extLst>
      <p:ext uri="{BB962C8B-B14F-4D97-AF65-F5344CB8AC3E}">
        <p14:creationId xmlns:p14="http://schemas.microsoft.com/office/powerpoint/2010/main" val="2064169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2FF2-0E5D-CB4F-AB60-0B064CA5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3100-21BB-E64E-B1F5-FCDB82E4C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2"/>
            <a:ext cx="4470400" cy="4792132"/>
          </a:xfrm>
        </p:spPr>
        <p:txBody>
          <a:bodyPr/>
          <a:lstStyle/>
          <a:p>
            <a:r>
              <a:rPr lang="en-US" dirty="0"/>
              <a:t>Set the goal of classification as hierarchical classification.</a:t>
            </a:r>
          </a:p>
          <a:p>
            <a:pPr lvl="1"/>
            <a:r>
              <a:rPr lang="en-US" b="0" dirty="0"/>
              <a:t>Easily understandable by human. 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But the problem is optimization gets even harder.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E5878-23C1-5445-B2B3-3DEB50DA7362}"/>
              </a:ext>
            </a:extLst>
          </p:cNvPr>
          <p:cNvSpPr txBox="1"/>
          <p:nvPr/>
        </p:nvSpPr>
        <p:spPr>
          <a:xfrm>
            <a:off x="3929011" y="1441945"/>
            <a:ext cx="1049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[Wang 2015]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9F17D-F3EF-0744-982C-644D9214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644" y="2973308"/>
            <a:ext cx="5775911" cy="242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3E128-88EA-D14A-BD86-799B19A3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2" y="1089988"/>
            <a:ext cx="6013450" cy="18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8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7EB1-3DE9-4449-9478-6C170BEF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Semantics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730F4-1FA3-4E4A-8617-84BEEF648A5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3200" y="1574006"/>
            <a:ext cx="5384800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[Zhou 2018] is showing hidden layers objects and </a:t>
            </a:r>
            <a:br>
              <a:rPr lang="en-US" sz="1600" b="0" dirty="0"/>
            </a:br>
            <a:r>
              <a:rPr lang="en-US" sz="1600" b="0" dirty="0"/>
              <a:t>corresponding labels. </a:t>
            </a:r>
          </a:p>
          <a:p>
            <a:endParaRPr lang="en-US" sz="1600" b="0" dirty="0"/>
          </a:p>
          <a:p>
            <a:r>
              <a:rPr lang="en-US" sz="1600" b="0" dirty="0"/>
              <a:t>Give better intuition of what is going on inside, but it requires large semantic annotations of the objects. </a:t>
            </a:r>
          </a:p>
          <a:p>
            <a:pPr marL="0" indent="0">
              <a:buNone/>
            </a:pPr>
            <a:endParaRPr lang="en-US" sz="1600" b="0" dirty="0"/>
          </a:p>
          <a:p>
            <a:r>
              <a:rPr lang="en-US" sz="1600" b="0" dirty="0"/>
              <a:t>Currently one object is not related with other objects.</a:t>
            </a:r>
          </a:p>
          <a:p>
            <a:endParaRPr lang="en-US" sz="1600" b="0" dirty="0"/>
          </a:p>
          <a:p>
            <a:r>
              <a:rPr lang="en-US" sz="1600" dirty="0"/>
              <a:t>Need collaboration between semantic web community and deep learning community.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B0D8D-1060-6044-AE63-7C50745B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11" y="1233311"/>
            <a:ext cx="6433166" cy="3756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86FE8-7F64-F84C-8E24-149880FC3C37}"/>
              </a:ext>
            </a:extLst>
          </p:cNvPr>
          <p:cNvSpPr txBox="1"/>
          <p:nvPr/>
        </p:nvSpPr>
        <p:spPr>
          <a:xfrm>
            <a:off x="6920089" y="5644444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[Zhou 2018]</a:t>
            </a:r>
          </a:p>
        </p:txBody>
      </p:sp>
    </p:spTree>
    <p:extLst>
      <p:ext uri="{BB962C8B-B14F-4D97-AF65-F5344CB8AC3E}">
        <p14:creationId xmlns:p14="http://schemas.microsoft.com/office/powerpoint/2010/main" val="52815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EC74-6DEE-1B4B-89EB-F33D92FB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with Semantics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DAD1CE-1223-714A-9B00-67598787DEA2}"/>
              </a:ext>
            </a:extLst>
          </p:cNvPr>
          <p:cNvGrpSpPr/>
          <p:nvPr/>
        </p:nvGrpSpPr>
        <p:grpSpPr>
          <a:xfrm>
            <a:off x="659180" y="1444837"/>
            <a:ext cx="10170171" cy="3303518"/>
            <a:chOff x="1144602" y="1422259"/>
            <a:chExt cx="10170171" cy="33035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B65D02-8381-F54F-BE25-BAEAF41ACF78}"/>
                </a:ext>
              </a:extLst>
            </p:cNvPr>
            <p:cNvGrpSpPr/>
            <p:nvPr/>
          </p:nvGrpSpPr>
          <p:grpSpPr>
            <a:xfrm>
              <a:off x="3500557" y="1541806"/>
              <a:ext cx="5190885" cy="3183971"/>
              <a:chOff x="3500557" y="1541806"/>
              <a:chExt cx="5190885" cy="318397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F9703FF-C77C-E940-95F4-58AF035B0BCC}"/>
                  </a:ext>
                </a:extLst>
              </p:cNvPr>
              <p:cNvSpPr/>
              <p:nvPr/>
            </p:nvSpPr>
            <p:spPr>
              <a:xfrm>
                <a:off x="7828235" y="1541806"/>
                <a:ext cx="845584" cy="1031395"/>
              </a:xfrm>
              <a:custGeom>
                <a:avLst/>
                <a:gdLst>
                  <a:gd name="connsiteX0" fmla="*/ 0 w 1207976"/>
                  <a:gd name="connsiteY0" fmla="*/ 0 h 845583"/>
                  <a:gd name="connsiteX1" fmla="*/ 785185 w 1207976"/>
                  <a:gd name="connsiteY1" fmla="*/ 0 h 845583"/>
                  <a:gd name="connsiteX2" fmla="*/ 1207976 w 1207976"/>
                  <a:gd name="connsiteY2" fmla="*/ 422792 h 845583"/>
                  <a:gd name="connsiteX3" fmla="*/ 785185 w 1207976"/>
                  <a:gd name="connsiteY3" fmla="*/ 845583 h 845583"/>
                  <a:gd name="connsiteX4" fmla="*/ 0 w 1207976"/>
                  <a:gd name="connsiteY4" fmla="*/ 845583 h 845583"/>
                  <a:gd name="connsiteX5" fmla="*/ 422792 w 1207976"/>
                  <a:gd name="connsiteY5" fmla="*/ 422792 h 845583"/>
                  <a:gd name="connsiteX6" fmla="*/ 0 w 1207976"/>
                  <a:gd name="connsiteY6" fmla="*/ 0 h 84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7976" h="845583">
                    <a:moveTo>
                      <a:pt x="1207975" y="0"/>
                    </a:moveTo>
                    <a:lnTo>
                      <a:pt x="1207975" y="549629"/>
                    </a:lnTo>
                    <a:lnTo>
                      <a:pt x="603987" y="845583"/>
                    </a:lnTo>
                    <a:lnTo>
                      <a:pt x="1" y="549629"/>
                    </a:lnTo>
                    <a:lnTo>
                      <a:pt x="1" y="0"/>
                    </a:lnTo>
                    <a:lnTo>
                      <a:pt x="603987" y="295954"/>
                    </a:lnTo>
                    <a:lnTo>
                      <a:pt x="120797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1" tIns="430413" rIns="7620" bIns="430411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Explanation</a:t>
                </a: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0C133EF-C12F-8240-B51C-51EF4E7C6B84}"/>
                  </a:ext>
                </a:extLst>
              </p:cNvPr>
              <p:cNvSpPr/>
              <p:nvPr/>
            </p:nvSpPr>
            <p:spPr>
              <a:xfrm>
                <a:off x="3516697" y="1599522"/>
                <a:ext cx="4154140" cy="785185"/>
              </a:xfrm>
              <a:custGeom>
                <a:avLst/>
                <a:gdLst>
                  <a:gd name="connsiteX0" fmla="*/ 130867 w 785184"/>
                  <a:gd name="connsiteY0" fmla="*/ 0 h 4154139"/>
                  <a:gd name="connsiteX1" fmla="*/ 654317 w 785184"/>
                  <a:gd name="connsiteY1" fmla="*/ 0 h 4154139"/>
                  <a:gd name="connsiteX2" fmla="*/ 785184 w 785184"/>
                  <a:gd name="connsiteY2" fmla="*/ 130867 h 4154139"/>
                  <a:gd name="connsiteX3" fmla="*/ 785184 w 785184"/>
                  <a:gd name="connsiteY3" fmla="*/ 4154139 h 4154139"/>
                  <a:gd name="connsiteX4" fmla="*/ 785184 w 785184"/>
                  <a:gd name="connsiteY4" fmla="*/ 4154139 h 4154139"/>
                  <a:gd name="connsiteX5" fmla="*/ 0 w 785184"/>
                  <a:gd name="connsiteY5" fmla="*/ 4154139 h 4154139"/>
                  <a:gd name="connsiteX6" fmla="*/ 0 w 785184"/>
                  <a:gd name="connsiteY6" fmla="*/ 4154139 h 4154139"/>
                  <a:gd name="connsiteX7" fmla="*/ 0 w 785184"/>
                  <a:gd name="connsiteY7" fmla="*/ 130867 h 4154139"/>
                  <a:gd name="connsiteX8" fmla="*/ 130867 w 785184"/>
                  <a:gd name="connsiteY8" fmla="*/ 0 h 415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5184" h="4154139">
                    <a:moveTo>
                      <a:pt x="785184" y="692374"/>
                    </a:moveTo>
                    <a:lnTo>
                      <a:pt x="785184" y="3461765"/>
                    </a:lnTo>
                    <a:cubicBezTo>
                      <a:pt x="785184" y="3844152"/>
                      <a:pt x="774109" y="4154136"/>
                      <a:pt x="760448" y="4154136"/>
                    </a:cubicBezTo>
                    <a:lnTo>
                      <a:pt x="0" y="4154136"/>
                    </a:lnTo>
                    <a:lnTo>
                      <a:pt x="0" y="415413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60448" y="3"/>
                    </a:lnTo>
                    <a:cubicBezTo>
                      <a:pt x="774109" y="3"/>
                      <a:pt x="785184" y="309987"/>
                      <a:pt x="785184" y="69237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6249" tIns="56745" rIns="56745" bIns="56746" numCol="1" spcCol="1270" anchor="ctr" anchorCtr="0">
                <a:noAutofit/>
              </a:bodyPr>
              <a:lstStyle/>
              <a:p>
                <a:pPr marL="285750" lvl="1" indent="-285750" algn="l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900" kern="1200" dirty="0"/>
                  <a:t>Before Building Model</a:t>
                </a: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97E49B1-31B0-7B46-BE0D-1AF81BA3C5C8}"/>
                  </a:ext>
                </a:extLst>
              </p:cNvPr>
              <p:cNvSpPr/>
              <p:nvPr/>
            </p:nvSpPr>
            <p:spPr>
              <a:xfrm>
                <a:off x="7828235" y="2486405"/>
                <a:ext cx="845584" cy="1207977"/>
              </a:xfrm>
              <a:custGeom>
                <a:avLst/>
                <a:gdLst>
                  <a:gd name="connsiteX0" fmla="*/ 0 w 1207976"/>
                  <a:gd name="connsiteY0" fmla="*/ 0 h 845583"/>
                  <a:gd name="connsiteX1" fmla="*/ 785185 w 1207976"/>
                  <a:gd name="connsiteY1" fmla="*/ 0 h 845583"/>
                  <a:gd name="connsiteX2" fmla="*/ 1207976 w 1207976"/>
                  <a:gd name="connsiteY2" fmla="*/ 422792 h 845583"/>
                  <a:gd name="connsiteX3" fmla="*/ 785185 w 1207976"/>
                  <a:gd name="connsiteY3" fmla="*/ 845583 h 845583"/>
                  <a:gd name="connsiteX4" fmla="*/ 0 w 1207976"/>
                  <a:gd name="connsiteY4" fmla="*/ 845583 h 845583"/>
                  <a:gd name="connsiteX5" fmla="*/ 422792 w 1207976"/>
                  <a:gd name="connsiteY5" fmla="*/ 422792 h 845583"/>
                  <a:gd name="connsiteX6" fmla="*/ 0 w 1207976"/>
                  <a:gd name="connsiteY6" fmla="*/ 0 h 84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7976" h="845583">
                    <a:moveTo>
                      <a:pt x="1207975" y="0"/>
                    </a:moveTo>
                    <a:lnTo>
                      <a:pt x="1207975" y="549629"/>
                    </a:lnTo>
                    <a:lnTo>
                      <a:pt x="603987" y="845583"/>
                    </a:lnTo>
                    <a:lnTo>
                      <a:pt x="1" y="549629"/>
                    </a:lnTo>
                    <a:lnTo>
                      <a:pt x="1" y="0"/>
                    </a:lnTo>
                    <a:lnTo>
                      <a:pt x="603987" y="295954"/>
                    </a:lnTo>
                    <a:lnTo>
                      <a:pt x="120797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1" tIns="430413" rIns="7620" bIns="430411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Explanation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96CA869-C621-BD43-8424-69E67422B2AD}"/>
                  </a:ext>
                </a:extLst>
              </p:cNvPr>
              <p:cNvSpPr/>
              <p:nvPr/>
            </p:nvSpPr>
            <p:spPr>
              <a:xfrm>
                <a:off x="3500557" y="2725334"/>
                <a:ext cx="4248099" cy="637892"/>
              </a:xfrm>
              <a:custGeom>
                <a:avLst/>
                <a:gdLst>
                  <a:gd name="connsiteX0" fmla="*/ 106317 w 637891"/>
                  <a:gd name="connsiteY0" fmla="*/ 0 h 4248098"/>
                  <a:gd name="connsiteX1" fmla="*/ 531574 w 637891"/>
                  <a:gd name="connsiteY1" fmla="*/ 0 h 4248098"/>
                  <a:gd name="connsiteX2" fmla="*/ 637891 w 637891"/>
                  <a:gd name="connsiteY2" fmla="*/ 106317 h 4248098"/>
                  <a:gd name="connsiteX3" fmla="*/ 637891 w 637891"/>
                  <a:gd name="connsiteY3" fmla="*/ 4248098 h 4248098"/>
                  <a:gd name="connsiteX4" fmla="*/ 637891 w 637891"/>
                  <a:gd name="connsiteY4" fmla="*/ 4248098 h 4248098"/>
                  <a:gd name="connsiteX5" fmla="*/ 0 w 637891"/>
                  <a:gd name="connsiteY5" fmla="*/ 4248098 h 4248098"/>
                  <a:gd name="connsiteX6" fmla="*/ 0 w 637891"/>
                  <a:gd name="connsiteY6" fmla="*/ 4248098 h 4248098"/>
                  <a:gd name="connsiteX7" fmla="*/ 0 w 637891"/>
                  <a:gd name="connsiteY7" fmla="*/ 106317 h 4248098"/>
                  <a:gd name="connsiteX8" fmla="*/ 106317 w 637891"/>
                  <a:gd name="connsiteY8" fmla="*/ 0 h 42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7891" h="4248098">
                    <a:moveTo>
                      <a:pt x="637891" y="708031"/>
                    </a:moveTo>
                    <a:lnTo>
                      <a:pt x="637891" y="3540067"/>
                    </a:lnTo>
                    <a:cubicBezTo>
                      <a:pt x="637891" y="3931098"/>
                      <a:pt x="630743" y="4248095"/>
                      <a:pt x="621926" y="4248095"/>
                    </a:cubicBezTo>
                    <a:lnTo>
                      <a:pt x="0" y="4248095"/>
                    </a:lnTo>
                    <a:lnTo>
                      <a:pt x="0" y="424809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621926" y="3"/>
                    </a:lnTo>
                    <a:cubicBezTo>
                      <a:pt x="630743" y="3"/>
                      <a:pt x="637891" y="317000"/>
                      <a:pt x="637891" y="708031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6249" tIns="49554" rIns="49554" bIns="49555" numCol="1" spcCol="1270" anchor="ctr" anchorCtr="0">
                <a:noAutofit/>
              </a:bodyPr>
              <a:lstStyle/>
              <a:p>
                <a:pPr marL="285750" lvl="1" indent="-285750" algn="l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900" kern="1200" dirty="0"/>
                  <a:t>During Building Model</a:t>
                </a: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6FADFAA6-81DF-E647-8D0E-0798BBD3CEB2}"/>
                  </a:ext>
                </a:extLst>
              </p:cNvPr>
              <p:cNvSpPr/>
              <p:nvPr/>
            </p:nvSpPr>
            <p:spPr>
              <a:xfrm>
                <a:off x="7845858" y="3517800"/>
                <a:ext cx="845584" cy="1207977"/>
              </a:xfrm>
              <a:custGeom>
                <a:avLst/>
                <a:gdLst>
                  <a:gd name="connsiteX0" fmla="*/ 0 w 1207976"/>
                  <a:gd name="connsiteY0" fmla="*/ 0 h 845583"/>
                  <a:gd name="connsiteX1" fmla="*/ 785185 w 1207976"/>
                  <a:gd name="connsiteY1" fmla="*/ 0 h 845583"/>
                  <a:gd name="connsiteX2" fmla="*/ 1207976 w 1207976"/>
                  <a:gd name="connsiteY2" fmla="*/ 422792 h 845583"/>
                  <a:gd name="connsiteX3" fmla="*/ 785185 w 1207976"/>
                  <a:gd name="connsiteY3" fmla="*/ 845583 h 845583"/>
                  <a:gd name="connsiteX4" fmla="*/ 0 w 1207976"/>
                  <a:gd name="connsiteY4" fmla="*/ 845583 h 845583"/>
                  <a:gd name="connsiteX5" fmla="*/ 422792 w 1207976"/>
                  <a:gd name="connsiteY5" fmla="*/ 422792 h 845583"/>
                  <a:gd name="connsiteX6" fmla="*/ 0 w 1207976"/>
                  <a:gd name="connsiteY6" fmla="*/ 0 h 84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7976" h="845583">
                    <a:moveTo>
                      <a:pt x="1207975" y="0"/>
                    </a:moveTo>
                    <a:lnTo>
                      <a:pt x="1207975" y="549629"/>
                    </a:lnTo>
                    <a:lnTo>
                      <a:pt x="603987" y="845583"/>
                    </a:lnTo>
                    <a:lnTo>
                      <a:pt x="1" y="549629"/>
                    </a:lnTo>
                    <a:lnTo>
                      <a:pt x="1" y="0"/>
                    </a:lnTo>
                    <a:lnTo>
                      <a:pt x="603987" y="295954"/>
                    </a:lnTo>
                    <a:lnTo>
                      <a:pt x="120797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1" tIns="430413" rIns="7620" bIns="430411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Explanation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2F98F6A-2F45-BD4A-9509-D25D11B5A3E7}"/>
                  </a:ext>
                </a:extLst>
              </p:cNvPr>
              <p:cNvSpPr/>
              <p:nvPr/>
            </p:nvSpPr>
            <p:spPr>
              <a:xfrm>
                <a:off x="3512399" y="3743273"/>
                <a:ext cx="4248099" cy="637892"/>
              </a:xfrm>
              <a:custGeom>
                <a:avLst/>
                <a:gdLst>
                  <a:gd name="connsiteX0" fmla="*/ 106317 w 637891"/>
                  <a:gd name="connsiteY0" fmla="*/ 0 h 4248098"/>
                  <a:gd name="connsiteX1" fmla="*/ 531574 w 637891"/>
                  <a:gd name="connsiteY1" fmla="*/ 0 h 4248098"/>
                  <a:gd name="connsiteX2" fmla="*/ 637891 w 637891"/>
                  <a:gd name="connsiteY2" fmla="*/ 106317 h 4248098"/>
                  <a:gd name="connsiteX3" fmla="*/ 637891 w 637891"/>
                  <a:gd name="connsiteY3" fmla="*/ 4248098 h 4248098"/>
                  <a:gd name="connsiteX4" fmla="*/ 637891 w 637891"/>
                  <a:gd name="connsiteY4" fmla="*/ 4248098 h 4248098"/>
                  <a:gd name="connsiteX5" fmla="*/ 0 w 637891"/>
                  <a:gd name="connsiteY5" fmla="*/ 4248098 h 4248098"/>
                  <a:gd name="connsiteX6" fmla="*/ 0 w 637891"/>
                  <a:gd name="connsiteY6" fmla="*/ 4248098 h 4248098"/>
                  <a:gd name="connsiteX7" fmla="*/ 0 w 637891"/>
                  <a:gd name="connsiteY7" fmla="*/ 106317 h 4248098"/>
                  <a:gd name="connsiteX8" fmla="*/ 106317 w 637891"/>
                  <a:gd name="connsiteY8" fmla="*/ 0 h 42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7891" h="4248098">
                    <a:moveTo>
                      <a:pt x="637891" y="708031"/>
                    </a:moveTo>
                    <a:lnTo>
                      <a:pt x="637891" y="3540067"/>
                    </a:lnTo>
                    <a:cubicBezTo>
                      <a:pt x="637891" y="3931098"/>
                      <a:pt x="630743" y="4248095"/>
                      <a:pt x="621926" y="4248095"/>
                    </a:cubicBezTo>
                    <a:lnTo>
                      <a:pt x="0" y="4248095"/>
                    </a:lnTo>
                    <a:lnTo>
                      <a:pt x="0" y="424809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621926" y="3"/>
                    </a:lnTo>
                    <a:cubicBezTo>
                      <a:pt x="630743" y="3"/>
                      <a:pt x="637891" y="317000"/>
                      <a:pt x="637891" y="708031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6249" tIns="49555" rIns="49554" bIns="49554" numCol="1" spcCol="1270" anchor="ctr" anchorCtr="0">
                <a:noAutofit/>
              </a:bodyPr>
              <a:lstStyle/>
              <a:p>
                <a:pPr marL="285750" lvl="1" indent="-285750" algn="l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900" kern="1200" dirty="0"/>
                  <a:t>After Building Model</a:t>
                </a:r>
              </a:p>
            </p:txBody>
          </p:sp>
        </p:grp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67C8AD13-9875-2E41-8394-354401C3FD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31217" y="1422259"/>
              <a:ext cx="2243183" cy="846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sz="1800" b="0" kern="0" dirty="0"/>
                <a:t>Not satisfying us, let’s go to next step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67BDD82-BFEA-2249-A19E-10C36443C9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31217" y="2510840"/>
              <a:ext cx="2404534" cy="999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sz="1800" b="0" kern="0" dirty="0">
                  <a:solidFill>
                    <a:srgbClr val="7030A0"/>
                  </a:solidFill>
                </a:rPr>
                <a:t>Optimization gets more complicated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A9B3B1-651D-A34E-ADCE-B87337C1CAE3}"/>
                </a:ext>
              </a:extLst>
            </p:cNvPr>
            <p:cNvSpPr txBox="1"/>
            <p:nvPr/>
          </p:nvSpPr>
          <p:spPr>
            <a:xfrm>
              <a:off x="1144602" y="3832667"/>
              <a:ext cx="298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semantics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61F2B-D74A-6342-BC40-242D5ED8BD94}"/>
                </a:ext>
              </a:extLst>
            </p:cNvPr>
            <p:cNvSpPr txBox="1"/>
            <p:nvPr/>
          </p:nvSpPr>
          <p:spPr>
            <a:xfrm>
              <a:off x="1144602" y="2800797"/>
              <a:ext cx="298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semantics 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4728EB-936F-2A47-8D7F-B0B5F76EFE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10239" y="3517800"/>
              <a:ext cx="2404534" cy="999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sz="1800" b="0" kern="0" dirty="0">
                  <a:solidFill>
                    <a:srgbClr val="00B050"/>
                  </a:solidFill>
                </a:rPr>
                <a:t>Enhances 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488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4BF86023-D2AB-8040-8E69-EA524B190D25}"/>
              </a:ext>
            </a:extLst>
          </p:cNvPr>
          <p:cNvSpPr/>
          <p:nvPr/>
        </p:nvSpPr>
        <p:spPr>
          <a:xfrm>
            <a:off x="2941294" y="3209478"/>
            <a:ext cx="1896548" cy="123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Dark Gray Cube">
                <a:extLst>
                  <a:ext uri="{FF2B5EF4-FFF2-40B4-BE49-F238E27FC236}">
                    <a16:creationId xmlns:a16="http://schemas.microsoft.com/office/drawing/2014/main" id="{2280F880-9205-1E4B-9FA4-189CCB2C02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7842" y="2543996"/>
              <a:ext cx="1564875" cy="1770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4875" cy="177000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78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Dark Gray Cube">
                <a:extLst>
                  <a:ext uri="{FF2B5EF4-FFF2-40B4-BE49-F238E27FC236}">
                    <a16:creationId xmlns:a16="http://schemas.microsoft.com/office/drawing/2014/main" id="{2280F880-9205-1E4B-9FA4-189CCB2C02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7842" y="2543996"/>
                <a:ext cx="1564875" cy="177000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D1990B-E656-BE4F-BA04-5934C89C7E8A}"/>
              </a:ext>
            </a:extLst>
          </p:cNvPr>
          <p:cNvSpPr txBox="1"/>
          <p:nvPr/>
        </p:nvSpPr>
        <p:spPr>
          <a:xfrm>
            <a:off x="8399946" y="3148379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2392550-CD5C-EE45-92A1-5A906546B550}"/>
              </a:ext>
            </a:extLst>
          </p:cNvPr>
          <p:cNvSpPr/>
          <p:nvPr/>
        </p:nvSpPr>
        <p:spPr>
          <a:xfrm>
            <a:off x="6503398" y="3251170"/>
            <a:ext cx="1795867" cy="13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road, sky, outdoor, scene&#13;&#10;&#13;&#10;Description automatically generated">
            <a:extLst>
              <a:ext uri="{FF2B5EF4-FFF2-40B4-BE49-F238E27FC236}">
                <a16:creationId xmlns:a16="http://schemas.microsoft.com/office/drawing/2014/main" id="{CB28F8CF-F070-5749-9E26-A3A6D50F6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00" y="2566564"/>
            <a:ext cx="2005894" cy="15044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304D56-8460-E041-A7EC-F5A857D95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968" y="2823457"/>
            <a:ext cx="1019175" cy="1019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A149E-9BC0-0F45-8AE6-A7C09680991F}"/>
              </a:ext>
            </a:extLst>
          </p:cNvPr>
          <p:cNvSpPr txBox="1"/>
          <p:nvPr/>
        </p:nvSpPr>
        <p:spPr>
          <a:xfrm>
            <a:off x="4704568" y="2042373"/>
            <a:ext cx="413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AI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5A829A-869D-F44E-9F96-AAB7A44E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</p:spPr>
        <p:txBody>
          <a:bodyPr/>
          <a:lstStyle/>
          <a:p>
            <a:r>
              <a:rPr lang="en-US" sz="3200" dirty="0"/>
              <a:t>Original AI Model</a:t>
            </a:r>
          </a:p>
        </p:txBody>
      </p:sp>
    </p:spTree>
    <p:extLst>
      <p:ext uri="{BB962C8B-B14F-4D97-AF65-F5344CB8AC3E}">
        <p14:creationId xmlns:p14="http://schemas.microsoft.com/office/powerpoint/2010/main" val="230793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Dark Gray Cube">
                <a:extLst>
                  <a:ext uri="{FF2B5EF4-FFF2-40B4-BE49-F238E27FC236}">
                    <a16:creationId xmlns:a16="http://schemas.microsoft.com/office/drawing/2014/main" id="{82F24A42-49FE-354B-91AF-4D215A0C6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7292076"/>
                  </p:ext>
                </p:extLst>
              </p:nvPr>
            </p:nvGraphicFramePr>
            <p:xfrm>
              <a:off x="5123018" y="2946913"/>
              <a:ext cx="1564875" cy="1770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4875" cy="17700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brightRoom" dir="t"/>
                    </a:scene3d>
                    <a:sp3d contourW="12700" prstMaterial="translucentPowder">
                      <a:contourClr>
                        <a:schemeClr val="bg1"/>
                      </a:contourClr>
                    </a:sp3d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78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Dark Gray Cube">
                <a:extLst>
                  <a:ext uri="{FF2B5EF4-FFF2-40B4-BE49-F238E27FC236}">
                    <a16:creationId xmlns:a16="http://schemas.microsoft.com/office/drawing/2014/main" id="{82F24A42-49FE-354B-91AF-4D215A0C6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3018" y="2946913"/>
                <a:ext cx="1564875" cy="177000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brightRoom" dir="t"/>
              </a:scene3d>
              <a:sp3d contourW="12700" prstMaterial="translucentPowder">
                <a:contourClr>
                  <a:schemeClr val="bg1"/>
                </a:contourClr>
              </a:sp3d>
            </p:spPr>
          </p:pic>
        </mc:Fallback>
      </mc:AlternateContent>
      <p:pic>
        <p:nvPicPr>
          <p:cNvPr id="16" name="Picture 15" descr="A picture containing indoor, table, sitting&#13;&#10;&#13;&#10;Description automatically generated">
            <a:extLst>
              <a:ext uri="{FF2B5EF4-FFF2-40B4-BE49-F238E27FC236}">
                <a16:creationId xmlns:a16="http://schemas.microsoft.com/office/drawing/2014/main" id="{6A67588A-0BAE-E14C-8127-ABC274B7A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462" y="2719177"/>
            <a:ext cx="1016000" cy="1016000"/>
          </a:xfrm>
          <a:prstGeom prst="rect">
            <a:avLst/>
          </a:prstGeom>
        </p:spPr>
      </p:pic>
      <p:pic>
        <p:nvPicPr>
          <p:cNvPr id="17" name="Picture 16" descr="A picture containing road, sky, outdoor, scene&#13;&#10;&#13;&#10;Description automatically generated">
            <a:extLst>
              <a:ext uri="{FF2B5EF4-FFF2-40B4-BE49-F238E27FC236}">
                <a16:creationId xmlns:a16="http://schemas.microsoft.com/office/drawing/2014/main" id="{2F003BAA-5977-8741-84F1-94D6F03DF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00" y="1573670"/>
            <a:ext cx="2005894" cy="1504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DB01A5-9204-5648-9BE9-033C23E2632D}"/>
              </a:ext>
            </a:extLst>
          </p:cNvPr>
          <p:cNvSpPr txBox="1"/>
          <p:nvPr/>
        </p:nvSpPr>
        <p:spPr>
          <a:xfrm>
            <a:off x="8581521" y="1872397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Dark Gray Cube">
                <a:extLst>
                  <a:ext uri="{FF2B5EF4-FFF2-40B4-BE49-F238E27FC236}">
                    <a16:creationId xmlns:a16="http://schemas.microsoft.com/office/drawing/2014/main" id="{3D0992DC-717A-5D48-ACC8-45BFA5606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8122713"/>
                  </p:ext>
                </p:extLst>
              </p:nvPr>
            </p:nvGraphicFramePr>
            <p:xfrm>
              <a:off x="5048229" y="1193900"/>
              <a:ext cx="1564875" cy="1770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4875" cy="177000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3"/>
                  <am3d:raster rName="Office3DRenderer" rVer="16.0.8326">
                    <am3d:blip r:embed="rId5"/>
                  </am3d:raster>
                  <am3d:objViewport viewportSz="178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Dark Gray Cube">
                <a:extLst>
                  <a:ext uri="{FF2B5EF4-FFF2-40B4-BE49-F238E27FC236}">
                    <a16:creationId xmlns:a16="http://schemas.microsoft.com/office/drawing/2014/main" id="{3D0992DC-717A-5D48-ACC8-45BFA5606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229" y="1193900"/>
                <a:ext cx="1564875" cy="177000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4B6A094D-AC4D-764C-8594-B7B1B73AB316}"/>
              </a:ext>
            </a:extLst>
          </p:cNvPr>
          <p:cNvSpPr/>
          <p:nvPr/>
        </p:nvSpPr>
        <p:spPr>
          <a:xfrm>
            <a:off x="2902905" y="2164678"/>
            <a:ext cx="2204063" cy="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B3E889E-44BB-F14D-A8EF-E535259F83C7}"/>
              </a:ext>
            </a:extLst>
          </p:cNvPr>
          <p:cNvSpPr/>
          <p:nvPr/>
        </p:nvSpPr>
        <p:spPr>
          <a:xfrm>
            <a:off x="6655793" y="1989459"/>
            <a:ext cx="1795867" cy="13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rved Left Arrow 22">
            <a:extLst>
              <a:ext uri="{FF2B5EF4-FFF2-40B4-BE49-F238E27FC236}">
                <a16:creationId xmlns:a16="http://schemas.microsoft.com/office/drawing/2014/main" id="{DB3EAE9E-693D-7043-BE1F-6EA6A2D757FB}"/>
              </a:ext>
            </a:extLst>
          </p:cNvPr>
          <p:cNvSpPr/>
          <p:nvPr/>
        </p:nvSpPr>
        <p:spPr>
          <a:xfrm>
            <a:off x="6719993" y="2179733"/>
            <a:ext cx="520892" cy="15718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8231A07-9B85-A140-B7C4-EDE018B9B1F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918955" y="2759296"/>
            <a:ext cx="2204063" cy="107262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45A7512-77FD-7343-AFD2-A0C4F0A21169}"/>
              </a:ext>
            </a:extLst>
          </p:cNvPr>
          <p:cNvSpPr/>
          <p:nvPr/>
        </p:nvSpPr>
        <p:spPr>
          <a:xfrm>
            <a:off x="6624340" y="4030883"/>
            <a:ext cx="1405235" cy="68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road, sky, building, outdoor&#13;&#10;&#13;&#10;Description automatically generated">
            <a:extLst>
              <a:ext uri="{FF2B5EF4-FFF2-40B4-BE49-F238E27FC236}">
                <a16:creationId xmlns:a16="http://schemas.microsoft.com/office/drawing/2014/main" id="{EEE01FFF-225E-5C43-8791-9544DC704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859" y="2946913"/>
            <a:ext cx="2307637" cy="1701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558C4-BC10-0D4E-88B1-AA8511204E67}"/>
              </a:ext>
            </a:extLst>
          </p:cNvPr>
          <p:cNvSpPr txBox="1"/>
          <p:nvPr/>
        </p:nvSpPr>
        <p:spPr>
          <a:xfrm>
            <a:off x="3269998" y="5307931"/>
            <a:ext cx="475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 Model with some explanation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A6F472-3E65-154B-B9BC-3F5FA85E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</p:spPr>
        <p:txBody>
          <a:bodyPr/>
          <a:lstStyle/>
          <a:p>
            <a:r>
              <a:rPr lang="en-US" sz="3200" dirty="0"/>
              <a:t>AI Model with some explanation</a:t>
            </a:r>
          </a:p>
        </p:txBody>
      </p:sp>
    </p:spTree>
    <p:extLst>
      <p:ext uri="{BB962C8B-B14F-4D97-AF65-F5344CB8AC3E}">
        <p14:creationId xmlns:p14="http://schemas.microsoft.com/office/powerpoint/2010/main" val="8730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18506-A4FB-5B4D-BE0E-075CBB01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19" y="4392223"/>
            <a:ext cx="1016000" cy="10160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Dark Gray Cube">
                <a:extLst>
                  <a:ext uri="{FF2B5EF4-FFF2-40B4-BE49-F238E27FC236}">
                    <a16:creationId xmlns:a16="http://schemas.microsoft.com/office/drawing/2014/main" id="{1BF2FE73-A6FA-A744-B778-B2A717258A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4308868"/>
                  </p:ext>
                </p:extLst>
              </p:nvPr>
            </p:nvGraphicFramePr>
            <p:xfrm>
              <a:off x="4647692" y="2563357"/>
              <a:ext cx="1260742" cy="14260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0742" cy="14260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scene3d>
                      <a:camera prst="orthographicFront"/>
                      <a:lightRig rig="brightRoom" dir="t"/>
                    </a:scene3d>
                    <a:sp3d contourW="12700" prstMaterial="translucentPowder">
                      <a:contourClr>
                        <a:schemeClr val="bg1"/>
                      </a:contourClr>
                    </a:sp3d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41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Dark Gray Cube">
                <a:extLst>
                  <a:ext uri="{FF2B5EF4-FFF2-40B4-BE49-F238E27FC236}">
                    <a16:creationId xmlns:a16="http://schemas.microsoft.com/office/drawing/2014/main" id="{1BF2FE73-A6FA-A744-B778-B2A717258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7692" y="2563357"/>
                <a:ext cx="1260742" cy="142600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brightRoom" dir="t"/>
              </a:scene3d>
              <a:sp3d contourW="12700" prstMaterial="translucentPowder">
                <a:contourClr>
                  <a:schemeClr val="bg1"/>
                </a:contourClr>
              </a:sp3d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98D24A-67BE-454C-852B-C987416D701B}"/>
              </a:ext>
            </a:extLst>
          </p:cNvPr>
          <p:cNvSpPr txBox="1"/>
          <p:nvPr/>
        </p:nvSpPr>
        <p:spPr>
          <a:xfrm>
            <a:off x="7900479" y="4548036"/>
            <a:ext cx="2716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image contains building, truck, </a:t>
            </a:r>
          </a:p>
          <a:p>
            <a:r>
              <a:rPr lang="en-US" sz="1200" dirty="0"/>
              <a:t>door, window which are </a:t>
            </a:r>
          </a:p>
          <a:p>
            <a:r>
              <a:rPr lang="en-US" sz="1200" dirty="0"/>
              <a:t>usually found in warehouse.</a:t>
            </a:r>
          </a:p>
          <a:p>
            <a:r>
              <a:rPr lang="en-US" sz="1200" dirty="0"/>
              <a:t>So it seems this picture is a </a:t>
            </a:r>
          </a:p>
          <a:p>
            <a:r>
              <a:rPr lang="en-US" sz="1200" dirty="0"/>
              <a:t>Warehouse picture.</a:t>
            </a:r>
            <a:r>
              <a:rPr lang="en-US" sz="1200" baseline="30000" dirty="0"/>
              <a:t>1</a:t>
            </a:r>
          </a:p>
        </p:txBody>
      </p:sp>
      <p:pic>
        <p:nvPicPr>
          <p:cNvPr id="9" name="Picture 8" descr="A picture containing road, sky, building&#13;&#10;&#13;&#10;Description automatically generated">
            <a:extLst>
              <a:ext uri="{FF2B5EF4-FFF2-40B4-BE49-F238E27FC236}">
                <a16:creationId xmlns:a16="http://schemas.microsoft.com/office/drawing/2014/main" id="{26BD9AEF-3801-1A44-A33C-9F6078A6B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602" y="2623171"/>
            <a:ext cx="2078846" cy="153592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7E86FC4-F0AF-164A-9F0F-A86674498582}"/>
              </a:ext>
            </a:extLst>
          </p:cNvPr>
          <p:cNvSpPr/>
          <p:nvPr/>
        </p:nvSpPr>
        <p:spPr>
          <a:xfrm>
            <a:off x="2624434" y="4994085"/>
            <a:ext cx="1896548" cy="123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72DC5E4-EA50-3442-B766-A0711FB2949E}"/>
              </a:ext>
            </a:extLst>
          </p:cNvPr>
          <p:cNvSpPr/>
          <p:nvPr/>
        </p:nvSpPr>
        <p:spPr>
          <a:xfrm>
            <a:off x="5973471" y="4943270"/>
            <a:ext cx="1795867" cy="13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road, sky, outdoor, scene&#13;&#10;&#13;&#10;Description automatically generated">
            <a:extLst>
              <a:ext uri="{FF2B5EF4-FFF2-40B4-BE49-F238E27FC236}">
                <a16:creationId xmlns:a16="http://schemas.microsoft.com/office/drawing/2014/main" id="{CAC3512F-1F5F-F647-B8AC-BBFF17C60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25" y="1645291"/>
            <a:ext cx="2005894" cy="1504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211C5-480B-654C-B17E-2C4B79FD55F2}"/>
              </a:ext>
            </a:extLst>
          </p:cNvPr>
          <p:cNvSpPr txBox="1"/>
          <p:nvPr/>
        </p:nvSpPr>
        <p:spPr>
          <a:xfrm>
            <a:off x="7914657" y="1770832"/>
            <a:ext cx="125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Warehoue</a:t>
            </a:r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Dark Gray Cube">
                <a:extLst>
                  <a:ext uri="{FF2B5EF4-FFF2-40B4-BE49-F238E27FC236}">
                    <a16:creationId xmlns:a16="http://schemas.microsoft.com/office/drawing/2014/main" id="{C0EA1F5C-1D1F-6D4A-A15C-FAE4731D3A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763373"/>
                  </p:ext>
                </p:extLst>
              </p:nvPr>
            </p:nvGraphicFramePr>
            <p:xfrm>
              <a:off x="4680322" y="1432321"/>
              <a:ext cx="1200896" cy="13233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0896" cy="13233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208235" ay="-1476145" az="-10055384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384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Dark Gray Cube">
                <a:extLst>
                  <a:ext uri="{FF2B5EF4-FFF2-40B4-BE49-F238E27FC236}">
                    <a16:creationId xmlns:a16="http://schemas.microsoft.com/office/drawing/2014/main" id="{C0EA1F5C-1D1F-6D4A-A15C-FAE4731D3A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0322" y="1432321"/>
                <a:ext cx="1200896" cy="1323355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9E3A6679-ED80-8A40-8AA0-48995A48C3B8}"/>
              </a:ext>
            </a:extLst>
          </p:cNvPr>
          <p:cNvSpPr/>
          <p:nvPr/>
        </p:nvSpPr>
        <p:spPr>
          <a:xfrm>
            <a:off x="2336519" y="2002798"/>
            <a:ext cx="2204063" cy="99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CECB327-0720-8641-A0FD-C4A1B9C9669B}"/>
              </a:ext>
            </a:extLst>
          </p:cNvPr>
          <p:cNvSpPr/>
          <p:nvPr/>
        </p:nvSpPr>
        <p:spPr>
          <a:xfrm>
            <a:off x="6000004" y="1958790"/>
            <a:ext cx="1795867" cy="13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79DBE8E3-5D05-514A-8ACF-8FF83A26E96F}"/>
              </a:ext>
            </a:extLst>
          </p:cNvPr>
          <p:cNvSpPr/>
          <p:nvPr/>
        </p:nvSpPr>
        <p:spPr>
          <a:xfrm>
            <a:off x="5931205" y="2108573"/>
            <a:ext cx="520892" cy="12825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3EA56B1-A181-D54C-B853-8F85BB210959}"/>
              </a:ext>
            </a:extLst>
          </p:cNvPr>
          <p:cNvCxnSpPr>
            <a:cxnSpLocks/>
          </p:cNvCxnSpPr>
          <p:nvPr/>
        </p:nvCxnSpPr>
        <p:spPr>
          <a:xfrm>
            <a:off x="2345694" y="2840220"/>
            <a:ext cx="2334628" cy="63377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289A095-F9EF-FD43-B0B4-AFA5EB7311F8}"/>
              </a:ext>
            </a:extLst>
          </p:cNvPr>
          <p:cNvSpPr/>
          <p:nvPr/>
        </p:nvSpPr>
        <p:spPr>
          <a:xfrm>
            <a:off x="6195321" y="3344931"/>
            <a:ext cx="1405235" cy="68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Model 21" descr="Dark Gray Cube">
                <a:extLst>
                  <a:ext uri="{FF2B5EF4-FFF2-40B4-BE49-F238E27FC236}">
                    <a16:creationId xmlns:a16="http://schemas.microsoft.com/office/drawing/2014/main" id="{A3C68405-6808-F94C-ABC7-9BA514255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375256"/>
                  </p:ext>
                </p:extLst>
              </p:nvPr>
            </p:nvGraphicFramePr>
            <p:xfrm>
              <a:off x="4666220" y="4111397"/>
              <a:ext cx="1287345" cy="14560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87345" cy="14560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accent1">
                          <a:alpha val="0"/>
                        </a:schemeClr>
                      </a:glow>
                      <a:reflection stA="0" endPos="65000" dist="50800" dir="5400000" sy="-100000" algn="bl" rotWithShape="0"/>
                    </a:effectLst>
                    <a:scene3d>
                      <a:camera prst="orthographicFront"/>
                      <a:lightRig rig="chilly" dir="t"/>
                    </a:scene3d>
                    <a:sp3d contourW="12700" prstMaterial="clear">
                      <a:contourClr>
                        <a:schemeClr val="bg1">
                          <a:lumMod val="95000"/>
                        </a:schemeClr>
                      </a:contourClr>
                    </a:sp3d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4"/>
                  <am3d:raster rName="Office3DRenderer" rVer="16.0.8326">
                    <am3d:blip r:embed="rId11"/>
                  </am3d:raster>
                  <am3d:objViewport viewportSz="1471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Model 21" descr="Dark Gray Cube">
                <a:extLst>
                  <a:ext uri="{FF2B5EF4-FFF2-40B4-BE49-F238E27FC236}">
                    <a16:creationId xmlns:a16="http://schemas.microsoft.com/office/drawing/2014/main" id="{A3C68405-6808-F94C-ABC7-9BA514255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6220" y="4111397"/>
                <a:ext cx="1287345" cy="1456098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accent1">
                    <a:alpha val="0"/>
                  </a:schemeClr>
                </a:glow>
                <a:reflection stA="0" endPos="65000" dist="50800" dir="5400000" sy="-100000" algn="bl" rotWithShape="0"/>
              </a:effectLst>
              <a:scene3d>
                <a:camera prst="orthographicFront"/>
                <a:lightRig rig="chilly" dir="t"/>
              </a:scene3d>
              <a:sp3d contourW="12700" prstMaterial="clear">
                <a:contourClr>
                  <a:schemeClr val="bg1">
                    <a:lumMod val="95000"/>
                  </a:schemeClr>
                </a:contourClr>
              </a:sp3d>
            </p:spPr>
          </p:pic>
        </mc:Fallback>
      </mc:AlternateContent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1B37024E-4DB2-6E40-B256-06A9169A77F3}"/>
              </a:ext>
            </a:extLst>
          </p:cNvPr>
          <p:cNvSpPr/>
          <p:nvPr/>
        </p:nvSpPr>
        <p:spPr>
          <a:xfrm>
            <a:off x="5973471" y="3439012"/>
            <a:ext cx="520892" cy="15718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7D6868F-80EA-DD45-A666-77EA97507067}"/>
              </a:ext>
            </a:extLst>
          </p:cNvPr>
          <p:cNvSpPr/>
          <p:nvPr/>
        </p:nvSpPr>
        <p:spPr>
          <a:xfrm>
            <a:off x="412205" y="4392223"/>
            <a:ext cx="2256875" cy="1337245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5EE7BE-3C1C-E745-AF1D-8D61F3C43B76}"/>
              </a:ext>
            </a:extLst>
          </p:cNvPr>
          <p:cNvSpPr txBox="1"/>
          <p:nvPr/>
        </p:nvSpPr>
        <p:spPr>
          <a:xfrm>
            <a:off x="414546" y="4701846"/>
            <a:ext cx="204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Knowledge</a:t>
            </a:r>
          </a:p>
          <a:p>
            <a:r>
              <a:rPr lang="en-US" dirty="0"/>
              <a:t>Base</a:t>
            </a:r>
          </a:p>
        </p:txBody>
      </p:sp>
      <p:pic>
        <p:nvPicPr>
          <p:cNvPr id="28" name="Picture 27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0A5546B7-4F03-D240-A788-1D2AABA3BA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94826" y="2852349"/>
            <a:ext cx="1016000" cy="10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25A7D-C498-0C45-B3FF-A61D9955633A}"/>
              </a:ext>
            </a:extLst>
          </p:cNvPr>
          <p:cNvSpPr txBox="1"/>
          <p:nvPr/>
        </p:nvSpPr>
        <p:spPr>
          <a:xfrm>
            <a:off x="4540582" y="5687491"/>
            <a:ext cx="26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Symbolic Learning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814AE1-9E48-2445-AB93-E3C45B69C1E7}"/>
              </a:ext>
            </a:extLst>
          </p:cNvPr>
          <p:cNvSpPr txBox="1"/>
          <p:nvPr/>
        </p:nvSpPr>
        <p:spPr>
          <a:xfrm>
            <a:off x="137917" y="100165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Enhanced explanation using semantic web technology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356435F-84AB-F641-B869-C90B4BC8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</p:spPr>
        <p:txBody>
          <a:bodyPr/>
          <a:lstStyle/>
          <a:p>
            <a:r>
              <a:rPr lang="en-US" sz="3200" dirty="0"/>
              <a:t>AI Model using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49011-310C-CB4A-B3C8-DC931E964898}"/>
              </a:ext>
            </a:extLst>
          </p:cNvPr>
          <p:cNvSpPr txBox="1"/>
          <p:nvPr/>
        </p:nvSpPr>
        <p:spPr>
          <a:xfrm>
            <a:off x="9170322" y="601065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Derek, 2018</a:t>
            </a:r>
          </a:p>
        </p:txBody>
      </p:sp>
    </p:spTree>
    <p:extLst>
      <p:ext uri="{BB962C8B-B14F-4D97-AF65-F5344CB8AC3E}">
        <p14:creationId xmlns:p14="http://schemas.microsoft.com/office/powerpoint/2010/main" val="1908674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2CDB-7FD5-0E43-B833-9DC597BB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A2B9-CAB9-854A-84C1-5ACAD609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0" dirty="0"/>
              <a:t>[David Gunning 2017] Mr. David Gunning, 2017, https://</a:t>
            </a:r>
            <a:r>
              <a:rPr lang="en-US" sz="1200" b="0" dirty="0" err="1"/>
              <a:t>www.darpa.mil</a:t>
            </a:r>
            <a:r>
              <a:rPr lang="en-US" sz="1200" b="0" dirty="0"/>
              <a:t>/program/explainable-artificial-intelligence</a:t>
            </a:r>
          </a:p>
          <a:p>
            <a:endParaRPr lang="en-US" sz="1200" b="0" dirty="0"/>
          </a:p>
          <a:p>
            <a:r>
              <a:rPr lang="en-US" sz="1200" b="0" dirty="0"/>
              <a:t>[Lipton 2016] Lipton, Zachary C. "The mythos of model interpretability. Int. Conf." Machine Learning: Workshop on Human Interpretability in Machine Learning. 2016.</a:t>
            </a:r>
          </a:p>
          <a:p>
            <a:endParaRPr lang="en-US" sz="1200" b="0" dirty="0"/>
          </a:p>
          <a:p>
            <a:r>
              <a:rPr lang="en-US" sz="1200" b="0" dirty="0"/>
              <a:t>[Rudin 2018] Rudin, Cynthia. "Please Stop Explaining Black Box Models for High Stakes Decisions." </a:t>
            </a:r>
            <a:r>
              <a:rPr lang="en-US" sz="1200" b="0" dirty="0" err="1"/>
              <a:t>arXiv</a:t>
            </a:r>
            <a:r>
              <a:rPr lang="en-US" sz="1200" b="0" dirty="0"/>
              <a:t> preprint arXiv:1811.10154 (2018)</a:t>
            </a:r>
          </a:p>
          <a:p>
            <a:endParaRPr lang="en-US" sz="1200" b="0" dirty="0"/>
          </a:p>
          <a:p>
            <a:r>
              <a:rPr lang="en-US" sz="1200" b="0" dirty="0"/>
              <a:t>[Ilaria 2015] </a:t>
            </a:r>
            <a:r>
              <a:rPr lang="en-US" sz="1200" b="0" dirty="0" err="1"/>
              <a:t>Tiddi</a:t>
            </a:r>
            <a:r>
              <a:rPr lang="en-US" sz="1200" b="0" dirty="0"/>
              <a:t>, Ilaria; </a:t>
            </a:r>
            <a:r>
              <a:rPr lang="en-US" sz="1200" b="0" dirty="0" err="1"/>
              <a:t>d'Aquin</a:t>
            </a:r>
            <a:r>
              <a:rPr lang="en-US" sz="1200" b="0" dirty="0"/>
              <a:t>, Mathieu and Motta, Enrico (2015). "An Ontology Design Pattern to Define Explanations". In: Proceedings of the 8th International Conference on Knowledge Capture, ACM, article no. 3.</a:t>
            </a:r>
          </a:p>
          <a:p>
            <a:endParaRPr lang="en-US" sz="1200" b="0" dirty="0"/>
          </a:p>
          <a:p>
            <a:r>
              <a:rPr lang="en-US" sz="1200" b="0" dirty="0"/>
              <a:t>[Riccardo 2018] </a:t>
            </a:r>
            <a:r>
              <a:rPr lang="en-US" sz="1200" b="0" dirty="0" err="1"/>
              <a:t>Guidotti</a:t>
            </a:r>
            <a:r>
              <a:rPr lang="en-US" sz="1200" b="0" dirty="0"/>
              <a:t>, R., </a:t>
            </a:r>
            <a:r>
              <a:rPr lang="en-US" sz="1200" b="0" dirty="0" err="1"/>
              <a:t>Monreale</a:t>
            </a:r>
            <a:r>
              <a:rPr lang="en-US" sz="1200" b="0" dirty="0"/>
              <a:t>, A., Ruggieri, S., </a:t>
            </a:r>
            <a:r>
              <a:rPr lang="en-US" sz="1200" b="0" dirty="0" err="1"/>
              <a:t>Turini</a:t>
            </a:r>
            <a:r>
              <a:rPr lang="en-US" sz="1200" b="0" dirty="0"/>
              <a:t>, F., Giannotti, F., &amp; </a:t>
            </a:r>
            <a:r>
              <a:rPr lang="en-US" sz="1200" b="0" dirty="0" err="1"/>
              <a:t>Pedreschi</a:t>
            </a:r>
            <a:r>
              <a:rPr lang="en-US" sz="1200" b="0" dirty="0"/>
              <a:t>, D. (2018). "A survey of methods for explaining black box models". ACM Computing Surveys (CSUR), 51(5), 93.</a:t>
            </a:r>
          </a:p>
          <a:p>
            <a:endParaRPr lang="en-US" sz="1200" b="0" dirty="0"/>
          </a:p>
          <a:p>
            <a:r>
              <a:rPr lang="en-US" sz="1200" b="0" dirty="0"/>
              <a:t>[Ribeiro 2016] Marco Tulio Ribeiro, Sameer Singh, and Carlos </a:t>
            </a:r>
            <a:r>
              <a:rPr lang="en-US" sz="1200" b="0" dirty="0" err="1"/>
              <a:t>Guestrin</a:t>
            </a:r>
            <a:r>
              <a:rPr lang="en-US" sz="1200" b="0" dirty="0"/>
              <a:t>. 2016. "Why should I trust you?: Explaining the predictions of any classifier". KDD.</a:t>
            </a:r>
          </a:p>
          <a:p>
            <a:endParaRPr lang="en-US" sz="1200" b="0" dirty="0"/>
          </a:p>
          <a:p>
            <a:r>
              <a:rPr lang="en-US" sz="1200" b="0" dirty="0"/>
              <a:t>[</a:t>
            </a:r>
            <a:r>
              <a:rPr lang="en-US" sz="1200" b="0" dirty="0" err="1"/>
              <a:t>Ramprasaath</a:t>
            </a:r>
            <a:r>
              <a:rPr lang="en-US" sz="1200" b="0" dirty="0"/>
              <a:t> 2016] </a:t>
            </a:r>
            <a:r>
              <a:rPr lang="en-US" sz="1200" b="0" dirty="0" err="1"/>
              <a:t>Ramprasaath</a:t>
            </a:r>
            <a:r>
              <a:rPr lang="en-US" sz="1200" b="0" dirty="0"/>
              <a:t> R. </a:t>
            </a:r>
            <a:r>
              <a:rPr lang="en-US" sz="1200" b="0" dirty="0" err="1"/>
              <a:t>Selvaraju</a:t>
            </a:r>
            <a:r>
              <a:rPr lang="en-US" sz="1200" b="0" dirty="0"/>
              <a:t>, Michael Cogswell, Abhishek Das, Ramakrishna </a:t>
            </a:r>
            <a:r>
              <a:rPr lang="en-US" sz="1200" b="0" dirty="0" err="1"/>
              <a:t>Vedantam</a:t>
            </a:r>
            <a:r>
              <a:rPr lang="en-US" sz="1200" b="0" dirty="0"/>
              <a:t>, Devi Parikh, Dhruv Batra "Grad-CAM: Visual Explanations from Deep Networks via Gradient-based Localization", https://</a:t>
            </a:r>
            <a:r>
              <a:rPr lang="en-US" sz="1200" b="0" dirty="0" err="1"/>
              <a:t>arxiv.org</a:t>
            </a:r>
            <a:r>
              <a:rPr lang="en-US" sz="1200" b="0" dirty="0"/>
              <a:t>/abs/1610.02391 </a:t>
            </a:r>
          </a:p>
          <a:p>
            <a:endParaRPr lang="en-US" sz="1200" b="0" dirty="0"/>
          </a:p>
          <a:p>
            <a:r>
              <a:rPr lang="en-US" sz="1200" b="0" dirty="0"/>
              <a:t>[Zhou 2015] </a:t>
            </a:r>
            <a:r>
              <a:rPr lang="en-US" sz="1200" b="0" dirty="0" err="1"/>
              <a:t>Bolei</a:t>
            </a:r>
            <a:r>
              <a:rPr lang="en-US" sz="1200" b="0" dirty="0"/>
              <a:t> Zhou, Aditya Khosla, </a:t>
            </a:r>
            <a:r>
              <a:rPr lang="en-US" sz="1200" b="0" dirty="0" err="1"/>
              <a:t>Agata</a:t>
            </a:r>
            <a:r>
              <a:rPr lang="en-US" sz="1200" b="0" dirty="0"/>
              <a:t> </a:t>
            </a:r>
            <a:r>
              <a:rPr lang="en-US" sz="1200" b="0" dirty="0" err="1"/>
              <a:t>Lapedriza</a:t>
            </a:r>
            <a:r>
              <a:rPr lang="en-US" sz="1200" b="0" dirty="0"/>
              <a:t>, Aude Oliva, Antonio Torralba, "Learning Deep Features for Discriminative Localization", </a:t>
            </a:r>
            <a:r>
              <a:rPr lang="en-US" sz="1200" b="0" dirty="0">
                <a:hlinkClick r:id="rId2"/>
              </a:rPr>
              <a:t>https://arxiv.org/abs/1512.04150</a:t>
            </a:r>
            <a:endParaRPr lang="en-US" sz="1200" b="0" dirty="0"/>
          </a:p>
          <a:p>
            <a:endParaRPr lang="en-US" sz="1200" b="0" dirty="0"/>
          </a:p>
          <a:p>
            <a:r>
              <a:rPr lang="en-US" sz="1200" b="0" dirty="0"/>
              <a:t>[</a:t>
            </a:r>
            <a:r>
              <a:rPr lang="en-US" sz="1200" b="0" dirty="0" err="1"/>
              <a:t>Shrikumar</a:t>
            </a:r>
            <a:r>
              <a:rPr lang="en-US" sz="1200" b="0" dirty="0"/>
              <a:t> 2017] Avanti </a:t>
            </a:r>
            <a:r>
              <a:rPr lang="en-US" sz="1200" b="0" dirty="0" err="1"/>
              <a:t>Shrikumar</a:t>
            </a:r>
            <a:r>
              <a:rPr lang="en-US" sz="1200" b="0" dirty="0"/>
              <a:t>, Peyton Greenside, Anshul </a:t>
            </a:r>
            <a:r>
              <a:rPr lang="en-US" sz="1200" b="0" dirty="0" err="1"/>
              <a:t>Kundaje</a:t>
            </a:r>
            <a:r>
              <a:rPr lang="en-US" sz="1200" b="0" dirty="0"/>
              <a:t>, "Learning Important Features Through Propagating Activation Differences", https://</a:t>
            </a:r>
            <a:r>
              <a:rPr lang="en-US" sz="1200" b="0" dirty="0" err="1"/>
              <a:t>arxiv.org</a:t>
            </a:r>
            <a:r>
              <a:rPr lang="en-US" sz="1200" b="0" dirty="0"/>
              <a:t>/abs/1704.02685 </a:t>
            </a:r>
          </a:p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9394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C3EF-0B8B-6941-903F-987C1A45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2088-A8CE-A649-A467-5664FE62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1147674"/>
            <a:ext cx="11176000" cy="5059363"/>
          </a:xfrm>
        </p:spPr>
        <p:txBody>
          <a:bodyPr/>
          <a:lstStyle/>
          <a:p>
            <a:r>
              <a:rPr lang="en-US" sz="1200" b="0" dirty="0"/>
              <a:t>[Hendricks 16] Lisa Anne Hendricks, Zeynep </a:t>
            </a:r>
            <a:r>
              <a:rPr lang="en-US" sz="1200" b="0" dirty="0" err="1"/>
              <a:t>Akata</a:t>
            </a:r>
            <a:r>
              <a:rPr lang="en-US" sz="1200" b="0" dirty="0"/>
              <a:t>, Marcus </a:t>
            </a:r>
            <a:r>
              <a:rPr lang="en-US" sz="1200" b="0" dirty="0" err="1"/>
              <a:t>Rohrbach</a:t>
            </a:r>
            <a:r>
              <a:rPr lang="en-US" sz="1200" b="0" dirty="0"/>
              <a:t>, Jeff Donahue, </a:t>
            </a:r>
            <a:r>
              <a:rPr lang="en-US" sz="1200" b="0" dirty="0" err="1"/>
              <a:t>Bernt</a:t>
            </a:r>
            <a:r>
              <a:rPr lang="en-US" sz="1200" b="0" dirty="0"/>
              <a:t> Schiele, Trevor Darrell, "Generating Visual Explanations", https://</a:t>
            </a:r>
            <a:r>
              <a:rPr lang="en-US" sz="1200" b="0" dirty="0" err="1"/>
              <a:t>arxiv.org</a:t>
            </a:r>
            <a:r>
              <a:rPr lang="en-US" sz="1200" b="0" dirty="0"/>
              <a:t>/abs/1603.08507 </a:t>
            </a:r>
          </a:p>
          <a:p>
            <a:endParaRPr lang="en-US" sz="1200" b="0" dirty="0"/>
          </a:p>
          <a:p>
            <a:r>
              <a:rPr lang="en-US" sz="1200" b="0" dirty="0"/>
              <a:t>[Chakraborty 2018] </a:t>
            </a:r>
            <a:r>
              <a:rPr lang="en-US" sz="1200" b="0" dirty="0" err="1"/>
              <a:t>Anirban</a:t>
            </a:r>
            <a:r>
              <a:rPr lang="en-US" sz="1200" b="0" dirty="0"/>
              <a:t> Chakraborty, </a:t>
            </a:r>
            <a:r>
              <a:rPr lang="en-US" sz="1200" b="0" dirty="0" err="1"/>
              <a:t>Manaar</a:t>
            </a:r>
            <a:r>
              <a:rPr lang="en-US" sz="1200" b="0" dirty="0"/>
              <a:t> </a:t>
            </a:r>
            <a:r>
              <a:rPr lang="en-US" sz="1200" b="0" dirty="0" err="1"/>
              <a:t>Alam</a:t>
            </a:r>
            <a:r>
              <a:rPr lang="en-US" sz="1200" b="0" dirty="0"/>
              <a:t>, Vishal </a:t>
            </a:r>
            <a:r>
              <a:rPr lang="en-US" sz="1200" b="0" dirty="0" err="1"/>
              <a:t>Dey</a:t>
            </a:r>
            <a:r>
              <a:rPr lang="en-US" sz="1200" b="0" dirty="0"/>
              <a:t>, Anupam Chattopadhyay, </a:t>
            </a:r>
            <a:r>
              <a:rPr lang="en-US" sz="1200" b="0" dirty="0" err="1"/>
              <a:t>Debdeep</a:t>
            </a:r>
            <a:r>
              <a:rPr lang="en-US" sz="1200" b="0" dirty="0"/>
              <a:t> Mukhopadhyay "Adversarial Attacks and </a:t>
            </a:r>
            <a:r>
              <a:rPr lang="en-US" sz="1200" b="0" dirty="0" err="1"/>
              <a:t>Defences</a:t>
            </a:r>
            <a:r>
              <a:rPr lang="en-US" sz="1200" b="0" dirty="0"/>
              <a:t>: A Survey", https://</a:t>
            </a:r>
            <a:r>
              <a:rPr lang="en-US" sz="1200" b="0" dirty="0" err="1"/>
              <a:t>arxiv.org</a:t>
            </a:r>
            <a:r>
              <a:rPr lang="en-US" sz="1200" b="0" dirty="0"/>
              <a:t>/abs/1810.00069</a:t>
            </a:r>
          </a:p>
          <a:p>
            <a:endParaRPr lang="en-US" sz="1200" b="0" dirty="0"/>
          </a:p>
          <a:p>
            <a:r>
              <a:rPr lang="en-US" sz="1200" b="0" dirty="0"/>
              <a:t>[</a:t>
            </a:r>
            <a:r>
              <a:rPr lang="en-US" sz="1200" b="0" dirty="0" err="1"/>
              <a:t>Thrun</a:t>
            </a:r>
            <a:r>
              <a:rPr lang="en-US" sz="1200" b="0" dirty="0"/>
              <a:t>, 1996] Sebastian </a:t>
            </a:r>
            <a:r>
              <a:rPr lang="en-US" sz="1200" b="0" dirty="0" err="1"/>
              <a:t>Thrun</a:t>
            </a:r>
            <a:r>
              <a:rPr lang="en-US" sz="1200" b="0" dirty="0"/>
              <a:t>, "Extracting Rules from Artificial Neural Networks with Distributed Representations", NIPS 1996</a:t>
            </a:r>
          </a:p>
          <a:p>
            <a:r>
              <a:rPr lang="en-US" sz="1200" b="0" dirty="0"/>
              <a:t>[</a:t>
            </a:r>
            <a:r>
              <a:rPr lang="en-US" sz="1200" b="0" dirty="0" err="1"/>
              <a:t>Hailesilassie</a:t>
            </a:r>
            <a:r>
              <a:rPr lang="en-US" sz="1200" b="0" dirty="0"/>
              <a:t>, 2016] </a:t>
            </a:r>
            <a:r>
              <a:rPr lang="en-US" sz="1200" b="0" dirty="0" err="1"/>
              <a:t>Tameru</a:t>
            </a:r>
            <a:r>
              <a:rPr lang="en-US" sz="1200" b="0" dirty="0"/>
              <a:t> </a:t>
            </a:r>
            <a:r>
              <a:rPr lang="en-US" sz="1200" b="0" dirty="0" err="1"/>
              <a:t>Hailesilassie</a:t>
            </a:r>
            <a:r>
              <a:rPr lang="en-US" sz="1200" b="0" dirty="0"/>
              <a:t>, "Rule Extraction Algorithm for Deep Neural Networks: A Review", (IJCSIS) International Journal of Computer Science and Information Security, Vol. 14, No. 7, July 2016 </a:t>
            </a:r>
          </a:p>
          <a:p>
            <a:endParaRPr lang="en-US" sz="1200" b="0" dirty="0"/>
          </a:p>
          <a:p>
            <a:r>
              <a:rPr lang="en-US" sz="1200" b="0" dirty="0"/>
              <a:t>[Craven, 1996] Mark W. Craven, "Extracting Comprehensible Models from Trained Neural Networks". PhD thesis, Department of Computer Sciences, University of Wisconsin-Madison, 1996</a:t>
            </a:r>
          </a:p>
          <a:p>
            <a:endParaRPr lang="en-US" sz="1200" b="0" dirty="0"/>
          </a:p>
          <a:p>
            <a:r>
              <a:rPr lang="en-US" sz="1200" b="0" dirty="0"/>
              <a:t>[Doshi-Velez, 2017] Finale Doshi-Velez, Been Kim, "Towards A Rigorous Science of Interpretable Machine Learning", https://</a:t>
            </a:r>
            <a:r>
              <a:rPr lang="en-US" sz="1200" b="0" dirty="0" err="1"/>
              <a:t>arxiv.org</a:t>
            </a:r>
            <a:r>
              <a:rPr lang="en-US" sz="1200" b="0" dirty="0"/>
              <a:t>/abs/1702.08608</a:t>
            </a:r>
          </a:p>
          <a:p>
            <a:endParaRPr lang="en-US" sz="1200" b="0" dirty="0"/>
          </a:p>
          <a:p>
            <a:r>
              <a:rPr lang="en-US" sz="1200" b="0" dirty="0"/>
              <a:t>[</a:t>
            </a:r>
            <a:r>
              <a:rPr lang="en-US" sz="1200" b="0" dirty="0" err="1"/>
              <a:t>Springenberg</a:t>
            </a:r>
            <a:r>
              <a:rPr lang="en-US" sz="1200" b="0" dirty="0"/>
              <a:t>, 2015] </a:t>
            </a:r>
            <a:r>
              <a:rPr lang="en-US" sz="1200" b="0" dirty="0" err="1"/>
              <a:t>Jost</a:t>
            </a:r>
            <a:r>
              <a:rPr lang="en-US" sz="1200" b="0" dirty="0"/>
              <a:t> Tobias </a:t>
            </a:r>
            <a:r>
              <a:rPr lang="en-US" sz="1200" b="0" dirty="0" err="1"/>
              <a:t>Springenberg</a:t>
            </a:r>
            <a:r>
              <a:rPr lang="en-US" sz="1200" b="0" dirty="0"/>
              <a:t>, Alexey </a:t>
            </a:r>
            <a:r>
              <a:rPr lang="en-US" sz="1200" b="0" dirty="0" err="1"/>
              <a:t>Dosovitskiy</a:t>
            </a:r>
            <a:r>
              <a:rPr lang="en-US" sz="1200" b="0" dirty="0"/>
              <a:t>, Thomas </a:t>
            </a:r>
            <a:r>
              <a:rPr lang="en-US" sz="1200" b="0" dirty="0" err="1"/>
              <a:t>Brox</a:t>
            </a:r>
            <a:r>
              <a:rPr lang="en-US" sz="1200" b="0" dirty="0"/>
              <a:t>, Martin </a:t>
            </a:r>
            <a:r>
              <a:rPr lang="en-US" sz="1200" b="0" dirty="0" err="1"/>
              <a:t>Riedmiller</a:t>
            </a:r>
            <a:r>
              <a:rPr lang="en-US" sz="1200" b="0" dirty="0"/>
              <a:t>, "Striving for Simplicity: The All Convolutional Net" </a:t>
            </a:r>
            <a:r>
              <a:rPr lang="en-US" sz="1200" b="0" dirty="0">
                <a:hlinkClick r:id="rId2"/>
              </a:rPr>
              <a:t>https://arxiv.org/abs/1412.6806</a:t>
            </a:r>
            <a:endParaRPr lang="en-US" sz="1200" b="0" dirty="0"/>
          </a:p>
          <a:p>
            <a:endParaRPr lang="en-US" sz="1200" b="0" dirty="0"/>
          </a:p>
          <a:p>
            <a:r>
              <a:rPr lang="en-US" sz="1200" b="0" dirty="0"/>
              <a:t>[Zhou 2018] </a:t>
            </a:r>
            <a:r>
              <a:rPr lang="en-US" sz="1200" b="0" dirty="0" err="1"/>
              <a:t>Bolei</a:t>
            </a:r>
            <a:r>
              <a:rPr lang="en-US" sz="1200" b="0" dirty="0"/>
              <a:t> Zhou, David </a:t>
            </a:r>
            <a:r>
              <a:rPr lang="en-US" sz="1200" b="0" dirty="0" err="1"/>
              <a:t>Bau</a:t>
            </a:r>
            <a:r>
              <a:rPr lang="en-US" sz="1200" b="0" dirty="0"/>
              <a:t>, Aude Oliva, Antonio Torralba, "Interpreting Deep Visual Representations via Network Dissection" </a:t>
            </a:r>
            <a:r>
              <a:rPr lang="en-US" sz="1200" b="0" dirty="0">
                <a:hlinkClick r:id="rId3"/>
              </a:rPr>
              <a:t>https://arxiv.org/abs/1711.05611</a:t>
            </a:r>
            <a:endParaRPr lang="en-US" sz="1200" b="0" dirty="0"/>
          </a:p>
          <a:p>
            <a:endParaRPr lang="en-US" sz="1200" b="0" dirty="0"/>
          </a:p>
          <a:p>
            <a:r>
              <a:rPr lang="en-US" sz="1200" b="0" dirty="0"/>
              <a:t>[Sushil 2018] </a:t>
            </a:r>
            <a:r>
              <a:rPr lang="en-US" sz="1200" b="0" dirty="0" err="1"/>
              <a:t>Madhumita</a:t>
            </a:r>
            <a:r>
              <a:rPr lang="en-US" sz="1200" b="0" dirty="0"/>
              <a:t> Sushil, Simon </a:t>
            </a:r>
            <a:r>
              <a:rPr lang="en-US" sz="1200" b="0" dirty="0" err="1"/>
              <a:t>Suster</a:t>
            </a:r>
            <a:r>
              <a:rPr lang="en-US" sz="1200" b="0" dirty="0"/>
              <a:t> and Walter </a:t>
            </a:r>
            <a:r>
              <a:rPr lang="en-US" sz="1200" b="0" dirty="0" err="1"/>
              <a:t>Daelemans</a:t>
            </a:r>
            <a:r>
              <a:rPr lang="en-US" sz="1200" b="0" dirty="0"/>
              <a:t>, "Rule induction for global explanation of trained models", </a:t>
            </a:r>
            <a:r>
              <a:rPr lang="en-US" sz="1200" b="0" dirty="0">
                <a:hlinkClick r:id="rId4"/>
              </a:rPr>
              <a:t>https://arxiv.org/abs/1808.09744</a:t>
            </a:r>
            <a:r>
              <a:rPr lang="en-US" sz="1200" b="0" dirty="0"/>
              <a:t> </a:t>
            </a:r>
          </a:p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2458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A183-DD45-BC41-9871-534A6B53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B870-E428-E54F-B3B8-A886B7559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0" dirty="0"/>
              <a:t>[Wang 2015] Hao Wang, "Semantic Deep Learning", https://</a:t>
            </a:r>
            <a:r>
              <a:rPr lang="en-US" sz="1200" b="0" dirty="0" err="1"/>
              <a:t>pdfs.semanticscholar.org</a:t>
            </a:r>
            <a:r>
              <a:rPr lang="en-US" sz="1200" b="0" dirty="0"/>
              <a:t>/988d/1295ec32ce41d06e7cf928f14a3ee079a11e.pdf</a:t>
            </a:r>
          </a:p>
          <a:p>
            <a:endParaRPr lang="en-US" sz="1200" dirty="0"/>
          </a:p>
          <a:p>
            <a:r>
              <a:rPr lang="en-US" sz="1200" b="0" dirty="0"/>
              <a:t>[</a:t>
            </a:r>
            <a:r>
              <a:rPr lang="en-US" sz="1200" b="0" dirty="0" err="1"/>
              <a:t>Previti</a:t>
            </a:r>
            <a:r>
              <a:rPr lang="en-US" sz="1200" b="0" dirty="0"/>
              <a:t> 2009] Christopher </a:t>
            </a:r>
            <a:r>
              <a:rPr lang="en-US" sz="1200" b="0" dirty="0" err="1"/>
              <a:t>Previti</a:t>
            </a:r>
            <a:r>
              <a:rPr lang="en-US" sz="1200" b="0" dirty="0"/>
              <a:t>, Oscar Harari ,Igor </a:t>
            </a:r>
            <a:r>
              <a:rPr lang="en-US" sz="1200" b="0" dirty="0" err="1"/>
              <a:t>Zwir</a:t>
            </a:r>
            <a:r>
              <a:rPr lang="en-US" sz="1200" b="0" dirty="0"/>
              <a:t> and Coral del Val, "Profile analysis and prediction of tissue-specific CpG </a:t>
            </a:r>
            <a:r>
              <a:rPr lang="en-US" sz="1200" b="0" dirty="0" err="1"/>
              <a:t>islandmethylation</a:t>
            </a:r>
            <a:r>
              <a:rPr lang="en-US" sz="1200" b="0" dirty="0"/>
              <a:t> classes", https://</a:t>
            </a:r>
            <a:r>
              <a:rPr lang="en-US" sz="1200" b="0" dirty="0" err="1"/>
              <a:t>bmcbioinformatics.biomedcentral.com</a:t>
            </a:r>
            <a:r>
              <a:rPr lang="en-US" sz="1200" b="0" dirty="0"/>
              <a:t>/articles/10.1186/1471-2105-10-116 </a:t>
            </a:r>
          </a:p>
          <a:p>
            <a:endParaRPr lang="en-US" sz="1200" b="0" dirty="0"/>
          </a:p>
          <a:p>
            <a:r>
              <a:rPr lang="en-US" sz="1200" b="0" dirty="0"/>
              <a:t>[Doran 2018] Derek Doran, "Okay but Really... What is Explainable AI? Notions and Conceptualizations of the Field”, http://</a:t>
            </a:r>
            <a:r>
              <a:rPr lang="en-US" sz="1200" b="0" dirty="0" err="1"/>
              <a:t>ontologforum.org</a:t>
            </a:r>
            <a:r>
              <a:rPr lang="en-US" sz="1200" b="0" dirty="0"/>
              <a:t>/</a:t>
            </a:r>
            <a:r>
              <a:rPr lang="en-US" sz="1200" b="0" dirty="0" err="1"/>
              <a:t>index.php</a:t>
            </a:r>
            <a:r>
              <a:rPr lang="en-US" sz="1200" b="0" dirty="0"/>
              <a:t>/ConferenceCall_2018_11_28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5286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67F6-D3DF-9047-BE45-E5C576AF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06F4-B975-3B4E-A01F-75C2A881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Questions?</a:t>
            </a:r>
            <a:r>
              <a:rPr lang="en-US" sz="2800" dirty="0"/>
              <a:t> </a:t>
            </a:r>
          </a:p>
          <a:p>
            <a:pPr algn="ctr"/>
            <a:endParaRPr lang="en-US" sz="2800" dirty="0">
              <a:solidFill>
                <a:srgbClr val="7030A0"/>
              </a:solidFill>
            </a:endParaRPr>
          </a:p>
          <a:p>
            <a:pPr algn="ctr"/>
            <a:r>
              <a:rPr lang="en-US" sz="2600" dirty="0">
                <a:solidFill>
                  <a:srgbClr val="7030A0"/>
                </a:solidFill>
              </a:rPr>
              <a:t>Other ideas how explanation can be enhanced?</a:t>
            </a:r>
          </a:p>
          <a:p>
            <a:pPr marL="0" indent="0" algn="ctr"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algn="ctr"/>
            <a:r>
              <a:rPr lang="en-US" sz="2600" dirty="0">
                <a:solidFill>
                  <a:srgbClr val="7030A0"/>
                </a:solidFill>
              </a:rPr>
              <a:t>Next steps to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88743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ECC-AAAC-2F4C-BC75-80BAB779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5AC6C-BBDD-E943-A21B-A7939CEEDD94}"/>
              </a:ext>
            </a:extLst>
          </p:cNvPr>
          <p:cNvSpPr/>
          <p:nvPr/>
        </p:nvSpPr>
        <p:spPr>
          <a:xfrm>
            <a:off x="412044" y="3453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COMPAS tool is widely used to assess a</a:t>
            </a:r>
            <a:br>
              <a:rPr lang="en-US" dirty="0"/>
            </a:br>
            <a:r>
              <a:rPr lang="en-US" dirty="0"/>
              <a:t> defendant’s risk of committing more crimes.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But a new study puts its usefulness </a:t>
            </a:r>
            <a:br>
              <a:rPr lang="en-US" dirty="0"/>
            </a:br>
            <a:r>
              <a:rPr lang="en-US" dirty="0"/>
              <a:t>into perspective.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47A11D-C9A6-BE41-B048-2AAC90675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90" y="1266229"/>
            <a:ext cx="5965898" cy="149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9888A-70EF-9E49-B209-783C9739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89" y="1082662"/>
            <a:ext cx="51816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F301B-2727-E942-92A5-4A1DF05F862C}"/>
              </a:ext>
            </a:extLst>
          </p:cNvPr>
          <p:cNvSpPr txBox="1"/>
          <p:nvPr/>
        </p:nvSpPr>
        <p:spPr>
          <a:xfrm>
            <a:off x="359672" y="2995568"/>
            <a:ext cx="5399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www.theatlantic.com</a:t>
            </a:r>
            <a:r>
              <a:rPr lang="en-US" sz="1000" dirty="0"/>
              <a:t>/technology/archive/2018/01/</a:t>
            </a:r>
            <a:r>
              <a:rPr lang="en-US" sz="1000" dirty="0" err="1"/>
              <a:t>equivant</a:t>
            </a:r>
            <a:r>
              <a:rPr lang="en-US" sz="1000" dirty="0"/>
              <a:t>-</a:t>
            </a:r>
            <a:r>
              <a:rPr lang="en-US" sz="1000" dirty="0" err="1"/>
              <a:t>compas</a:t>
            </a:r>
            <a:r>
              <a:rPr lang="en-US" sz="1000" dirty="0"/>
              <a:t>-algorithm/550646/</a:t>
            </a:r>
          </a:p>
        </p:txBody>
      </p:sp>
    </p:spTree>
    <p:extLst>
      <p:ext uri="{BB962C8B-B14F-4D97-AF65-F5344CB8AC3E}">
        <p14:creationId xmlns:p14="http://schemas.microsoft.com/office/powerpoint/2010/main" val="2900753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BCDC3-62BC-F143-950C-05128C6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6352-5608-BE48-8B35-CBFACBC5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6703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4BF86023-D2AB-8040-8E69-EA524B190D25}"/>
              </a:ext>
            </a:extLst>
          </p:cNvPr>
          <p:cNvSpPr/>
          <p:nvPr/>
        </p:nvSpPr>
        <p:spPr>
          <a:xfrm>
            <a:off x="2941294" y="3209478"/>
            <a:ext cx="1896548" cy="123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Dark Gray Cube">
                <a:extLst>
                  <a:ext uri="{FF2B5EF4-FFF2-40B4-BE49-F238E27FC236}">
                    <a16:creationId xmlns:a16="http://schemas.microsoft.com/office/drawing/2014/main" id="{2280F880-9205-1E4B-9FA4-189CCB2C02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7842" y="2543996"/>
              <a:ext cx="1564875" cy="1770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4875" cy="177000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78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Dark Gray Cube">
                <a:extLst>
                  <a:ext uri="{FF2B5EF4-FFF2-40B4-BE49-F238E27FC236}">
                    <a16:creationId xmlns:a16="http://schemas.microsoft.com/office/drawing/2014/main" id="{2280F880-9205-1E4B-9FA4-189CCB2C02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7842" y="2543996"/>
                <a:ext cx="1564875" cy="177000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D1990B-E656-BE4F-BA04-5934C89C7E8A}"/>
              </a:ext>
            </a:extLst>
          </p:cNvPr>
          <p:cNvSpPr txBox="1"/>
          <p:nvPr/>
        </p:nvSpPr>
        <p:spPr>
          <a:xfrm>
            <a:off x="8399946" y="3148379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2392550-CD5C-EE45-92A1-5A906546B550}"/>
              </a:ext>
            </a:extLst>
          </p:cNvPr>
          <p:cNvSpPr/>
          <p:nvPr/>
        </p:nvSpPr>
        <p:spPr>
          <a:xfrm>
            <a:off x="6503398" y="3251170"/>
            <a:ext cx="1795867" cy="13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road, sky, outdoor, scene&#13;&#10;&#13;&#10;Description automatically generated">
            <a:extLst>
              <a:ext uri="{FF2B5EF4-FFF2-40B4-BE49-F238E27FC236}">
                <a16:creationId xmlns:a16="http://schemas.microsoft.com/office/drawing/2014/main" id="{CB28F8CF-F070-5749-9E26-A3A6D50F6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00" y="2566564"/>
            <a:ext cx="2005894" cy="15044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304D56-8460-E041-A7EC-F5A857D95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968" y="2823457"/>
            <a:ext cx="1019175" cy="1019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A149E-9BC0-0F45-8AE6-A7C09680991F}"/>
              </a:ext>
            </a:extLst>
          </p:cNvPr>
          <p:cNvSpPr txBox="1"/>
          <p:nvPr/>
        </p:nvSpPr>
        <p:spPr>
          <a:xfrm>
            <a:off x="4704568" y="2042373"/>
            <a:ext cx="413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AI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440EB-0C5A-E940-9740-93873C5D336C}"/>
              </a:ext>
            </a:extLst>
          </p:cNvPr>
          <p:cNvSpPr txBox="1"/>
          <p:nvPr/>
        </p:nvSpPr>
        <p:spPr>
          <a:xfrm>
            <a:off x="7723030" y="4070985"/>
            <a:ext cx="3865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Why it’s a warehouse?</a:t>
            </a:r>
          </a:p>
          <a:p>
            <a:r>
              <a:rPr lang="en-US" dirty="0">
                <a:highlight>
                  <a:srgbClr val="FFFF00"/>
                </a:highlight>
              </a:rPr>
              <a:t>Why it’s not a market?</a:t>
            </a:r>
          </a:p>
          <a:p>
            <a:r>
              <a:rPr lang="en-US" dirty="0">
                <a:highlight>
                  <a:srgbClr val="FFFF00"/>
                </a:highlight>
              </a:rPr>
              <a:t>How it decided to call it warehouse?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F9E0ED-47D1-D04F-BD4B-89F8CBC1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8026400" cy="913327"/>
          </a:xfrm>
        </p:spPr>
        <p:txBody>
          <a:bodyPr/>
          <a:lstStyle/>
          <a:p>
            <a:r>
              <a:rPr lang="en-US" dirty="0"/>
              <a:t>AI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D834A-5B01-0645-8046-BC1FF8A580D8}"/>
                  </a:ext>
                </a:extLst>
              </p:cNvPr>
              <p:cNvSpPr txBox="1"/>
              <p:nvPr/>
            </p:nvSpPr>
            <p:spPr>
              <a:xfrm>
                <a:off x="688622" y="1141681"/>
                <a:ext cx="74122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Minimize loss is the objective, non-linear transformation is the usual too</a:t>
                </a:r>
                <a:r>
                  <a:rPr lang="en-US" dirty="0"/>
                  <a:t>l.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D834A-5B01-0645-8046-BC1FF8A5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22" y="1141681"/>
                <a:ext cx="7412286" cy="830997"/>
              </a:xfrm>
              <a:prstGeom prst="rect">
                <a:avLst/>
              </a:prstGeom>
              <a:blipFill>
                <a:blip r:embed="rId8"/>
                <a:stretch>
                  <a:fillRect l="-1709" r="-68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218A78-3DBF-444F-A229-17DBF18F754E}"/>
              </a:ext>
            </a:extLst>
          </p:cNvPr>
          <p:cNvSpPr txBox="1"/>
          <p:nvPr/>
        </p:nvSpPr>
        <p:spPr>
          <a:xfrm>
            <a:off x="350192" y="4633451"/>
            <a:ext cx="661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transformation becomes too complicated we don’t understand what is going inside.</a:t>
            </a:r>
          </a:p>
          <a:p>
            <a:r>
              <a:rPr lang="en-US" dirty="0"/>
              <a:t>We call it black box.</a:t>
            </a:r>
          </a:p>
        </p:txBody>
      </p:sp>
    </p:spTree>
    <p:extLst>
      <p:ext uri="{BB962C8B-B14F-4D97-AF65-F5344CB8AC3E}">
        <p14:creationId xmlns:p14="http://schemas.microsoft.com/office/powerpoint/2010/main" val="106718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3EE8-F6D8-D046-9A85-E41E1A20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Artificial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D73A-D059-5149-8F2B-9D55C60AF323}"/>
              </a:ext>
            </a:extLst>
          </p:cNvPr>
          <p:cNvSpPr txBox="1"/>
          <p:nvPr/>
        </p:nvSpPr>
        <p:spPr>
          <a:xfrm>
            <a:off x="5518502" y="5431651"/>
            <a:ext cx="620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Mr. David Gunning, 2017, https://</a:t>
            </a:r>
            <a:r>
              <a:rPr lang="en-US" sz="1200" dirty="0" err="1"/>
              <a:t>www.darpa.mil</a:t>
            </a:r>
            <a:r>
              <a:rPr lang="en-US" sz="1200" dirty="0"/>
              <a:t>/program/explainable-artificial-intelligence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35C556-B53F-854D-AFFF-5C632A34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4760025"/>
            <a:ext cx="5520267" cy="5700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Explainable Artificial Intelligence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8FD80-1898-D045-A1BC-03FB7977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17" y="1028272"/>
            <a:ext cx="6980061" cy="3745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1D3607-CE70-B243-9609-D210421C4CAB}"/>
              </a:ext>
            </a:extLst>
          </p:cNvPr>
          <p:cNvSpPr/>
          <p:nvPr/>
        </p:nvSpPr>
        <p:spPr>
          <a:xfrm>
            <a:off x="333022" y="1759994"/>
            <a:ext cx="30952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understand what is going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Explainable AI (XAI) </a:t>
            </a:r>
            <a:br>
              <a:rPr lang="en-US" dirty="0"/>
            </a:br>
            <a:r>
              <a:rPr lang="en-US" dirty="0"/>
              <a:t>are hoped to help us 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explain the decision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 the decision and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debug the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6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5827-A645-644A-8890-451A3637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E0FC-E271-2948-84EE-60180AAA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No formal, technical, agreed upon definition! </a:t>
            </a:r>
          </a:p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Explainability is an ill-defined term! [Lipton 2016] </a:t>
            </a:r>
          </a:p>
          <a:p>
            <a:endParaRPr lang="en-US" b="0" dirty="0"/>
          </a:p>
          <a:p>
            <a:r>
              <a:rPr lang="en-US" b="0" dirty="0"/>
              <a:t>Different level of people need different type of explainability! </a:t>
            </a:r>
          </a:p>
          <a:p>
            <a:pPr lvl="1"/>
            <a:r>
              <a:rPr lang="en-US" b="0" dirty="0"/>
              <a:t>Patients expectation and doctors expectation are different from same AI model.</a:t>
            </a:r>
          </a:p>
          <a:p>
            <a:endParaRPr lang="en-US" b="0" dirty="0"/>
          </a:p>
          <a:p>
            <a:r>
              <a:rPr lang="en-US" b="0" dirty="0"/>
              <a:t>Not limited to machine learning! [Lipton 2016, </a:t>
            </a:r>
            <a:r>
              <a:rPr lang="en-US" b="0" dirty="0" err="1"/>
              <a:t>TomseL</a:t>
            </a:r>
            <a:r>
              <a:rPr lang="en-US" b="0" dirty="0"/>
              <a:t> et al. 2018, Rudin 2018]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5514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0AC6-5392-5745-ACF3-3563ABC0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1CE4-F9D6-0841-A65E-A83E567A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4234538"/>
            <a:ext cx="3770489" cy="468488"/>
          </a:xfrm>
        </p:spPr>
        <p:txBody>
          <a:bodyPr/>
          <a:lstStyle/>
          <a:p>
            <a:pPr marL="0" indent="0">
              <a:buNone/>
            </a:pPr>
            <a:r>
              <a:rPr lang="en-US" sz="1200" b="0" dirty="0"/>
              <a:t>[Ilaria 2015]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1FE33-FB8C-6846-B807-F56BAF86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933" y="1914745"/>
            <a:ext cx="6218843" cy="200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1787C-40F5-134B-BB0F-CE464525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13" y="1709902"/>
            <a:ext cx="6334201" cy="32007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532545-82E9-1E45-9312-EA21774BD0BB}"/>
              </a:ext>
            </a:extLst>
          </p:cNvPr>
          <p:cNvSpPr txBox="1">
            <a:spLocks/>
          </p:cNvSpPr>
          <p:nvPr/>
        </p:nvSpPr>
        <p:spPr bwMode="auto">
          <a:xfrm>
            <a:off x="203200" y="1241414"/>
            <a:ext cx="5091289" cy="4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/>
              <a:t>Ontology Design pattern for explanation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5E2BEE-91DA-3A4A-8A49-CD96296BEF99}"/>
              </a:ext>
            </a:extLst>
          </p:cNvPr>
          <p:cNvSpPr txBox="1">
            <a:spLocks/>
          </p:cNvSpPr>
          <p:nvPr/>
        </p:nvSpPr>
        <p:spPr bwMode="auto">
          <a:xfrm>
            <a:off x="7382933" y="5142950"/>
            <a:ext cx="3014133" cy="4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b="0" kern="0" dirty="0"/>
              <a:t>Explanation differs by field !!</a:t>
            </a:r>
          </a:p>
        </p:txBody>
      </p:sp>
    </p:spTree>
    <p:extLst>
      <p:ext uri="{BB962C8B-B14F-4D97-AF65-F5344CB8AC3E}">
        <p14:creationId xmlns:p14="http://schemas.microsoft.com/office/powerpoint/2010/main" val="1345843194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28153A8-B3E3-A546-A8F7-D2FFE47CD886}">
  <we:reference id="wa104178141" version="3.10.0.152" store="en-US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DE5BB44-D65D-A243-BE06-88E81543FCCE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4504</TotalTime>
  <Words>2162</Words>
  <Application>Microsoft Macintosh PowerPoint</Application>
  <PresentationFormat>Widescreen</PresentationFormat>
  <Paragraphs>425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Georgia</vt:lpstr>
      <vt:lpstr>Wingdings</vt:lpstr>
      <vt:lpstr>2_Default Design</vt:lpstr>
      <vt:lpstr>Explainable AI and Semantic Web</vt:lpstr>
      <vt:lpstr>Outline</vt:lpstr>
      <vt:lpstr>Our Machine Learning Model</vt:lpstr>
      <vt:lpstr>Consequences</vt:lpstr>
      <vt:lpstr>Consequences</vt:lpstr>
      <vt:lpstr>AI Model</vt:lpstr>
      <vt:lpstr>Explainable Artificial Intelligence</vt:lpstr>
      <vt:lpstr>Explainable AI</vt:lpstr>
      <vt:lpstr>Explainable AI</vt:lpstr>
      <vt:lpstr>Our (arguable) definition </vt:lpstr>
      <vt:lpstr>Explainable AI</vt:lpstr>
      <vt:lpstr>Options for Explanation</vt:lpstr>
      <vt:lpstr>Before Building Model</vt:lpstr>
      <vt:lpstr>Feature Visualization &amp; Exploratory data analysis</vt:lpstr>
      <vt:lpstr>PowerPoint Presentation</vt:lpstr>
      <vt:lpstr>During Building Model</vt:lpstr>
      <vt:lpstr>During Building Model</vt:lpstr>
      <vt:lpstr>During Building Model</vt:lpstr>
      <vt:lpstr>During Building Model</vt:lpstr>
      <vt:lpstr>PowerPoint Presentation</vt:lpstr>
      <vt:lpstr>After Building Model</vt:lpstr>
      <vt:lpstr>Explain Output</vt:lpstr>
      <vt:lpstr>Model Agnostic</vt:lpstr>
      <vt:lpstr>Model Agnostic</vt:lpstr>
      <vt:lpstr>Model Agnostic</vt:lpstr>
      <vt:lpstr>Model Agnostic</vt:lpstr>
      <vt:lpstr>After Building Model</vt:lpstr>
      <vt:lpstr>Model Dependent</vt:lpstr>
      <vt:lpstr>Model Dependent</vt:lpstr>
      <vt:lpstr>Model Dependent</vt:lpstr>
      <vt:lpstr>Model Dependent</vt:lpstr>
      <vt:lpstr>Model Explanation</vt:lpstr>
      <vt:lpstr>Model Explanation</vt:lpstr>
      <vt:lpstr>Model Explanation</vt:lpstr>
      <vt:lpstr>Model Explanation</vt:lpstr>
      <vt:lpstr>Model Explanation</vt:lpstr>
      <vt:lpstr>XAI</vt:lpstr>
      <vt:lpstr>XAI</vt:lpstr>
      <vt:lpstr>PowerPoint Presentation</vt:lpstr>
      <vt:lpstr>Using Semantics</vt:lpstr>
      <vt:lpstr>Using Semantics</vt:lpstr>
      <vt:lpstr>XAI with Semantics</vt:lpstr>
      <vt:lpstr>Original AI Model</vt:lpstr>
      <vt:lpstr>AI Model with some explanation</vt:lpstr>
      <vt:lpstr>AI Model using semantics</vt:lpstr>
      <vt:lpstr>References</vt:lpstr>
      <vt:lpstr>References</vt:lpstr>
      <vt:lpstr>References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Concept Induction from Instances</dc:title>
  <dc:creator>Sarker, Md Kamruzzaman</dc:creator>
  <cp:lastModifiedBy>Sarker, Md Kamruzzaman</cp:lastModifiedBy>
  <cp:revision>452</cp:revision>
  <cp:lastPrinted>2019-03-11T13:37:13Z</cp:lastPrinted>
  <dcterms:created xsi:type="dcterms:W3CDTF">2018-09-10T15:01:54Z</dcterms:created>
  <dcterms:modified xsi:type="dcterms:W3CDTF">2019-03-11T15:08:27Z</dcterms:modified>
</cp:coreProperties>
</file>